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  <p:sldId id="271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61C"/>
    <a:srgbClr val="396953"/>
    <a:srgbClr val="537F23"/>
    <a:srgbClr val="619428"/>
    <a:srgbClr val="007434"/>
    <a:srgbClr val="0048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vertol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>
            <a:lum contrast="-30000"/>
          </a:blip>
          <a:stretch>
            <a:fillRect/>
          </a:stretch>
        </p:blipFill>
        <p:spPr>
          <a:xfrm>
            <a:off x="0" y="0"/>
            <a:ext cx="9144000" cy="6958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571480"/>
            <a:ext cx="53010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математики.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572140"/>
            <a:ext cx="301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Учитель начальных классов </a:t>
            </a:r>
          </a:p>
          <a:p>
            <a:pPr algn="ctr"/>
            <a:r>
              <a:rPr lang="ru-RU" b="1" smtClean="0">
                <a:solidFill>
                  <a:schemeClr val="bg1"/>
                </a:solidFill>
              </a:rPr>
              <a:t>Шомахова М.И.</a:t>
            </a:r>
            <a:endParaRPr lang="ru-RU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0825" y="5084763"/>
            <a:ext cx="2520950" cy="1416050"/>
            <a:chOff x="251520" y="5085184"/>
            <a:chExt cx="2520280" cy="1415405"/>
          </a:xfrm>
        </p:grpSpPr>
        <p:pic>
          <p:nvPicPr>
            <p:cNvPr id="7185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276600" y="4149725"/>
            <a:ext cx="3240088" cy="2708275"/>
            <a:chOff x="3275856" y="4149081"/>
            <a:chExt cx="3240360" cy="2708920"/>
          </a:xfrm>
        </p:grpSpPr>
        <p:pic>
          <p:nvPicPr>
            <p:cNvPr id="7183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428478" y="5228838"/>
              <a:ext cx="647754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6300788" y="4652963"/>
            <a:ext cx="2663825" cy="1955800"/>
            <a:chOff x="6300192" y="4653136"/>
            <a:chExt cx="2664296" cy="1955726"/>
          </a:xfrm>
        </p:grpSpPr>
        <p:pic>
          <p:nvPicPr>
            <p:cNvPr id="7181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236983" y="5445268"/>
              <a:ext cx="647815" cy="5762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2663825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7-6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14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лнце 13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56343 C 0.04583 -0.56852 0.07795 -0.50857 0.08437 -0.43056 C 0.09097 -0.35186 0.06961 -0.28426 0.03472 -0.2794 C -0.00018 -0.27431 -0.0217 -0.20718 -0.01528 -0.12848 C -0.00834 -0.04977 0.02309 0.00555 0.05798 0.00023 " pathEditMode="relative" rAng="15823905" ptsTypes="fffff">
                                      <p:cBhvr>
                                        <p:cTn id="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0825" y="5084763"/>
            <a:ext cx="2520950" cy="1416050"/>
            <a:chOff x="251520" y="5085184"/>
            <a:chExt cx="2520280" cy="1415405"/>
          </a:xfrm>
        </p:grpSpPr>
        <p:pic>
          <p:nvPicPr>
            <p:cNvPr id="8209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276600" y="4149725"/>
            <a:ext cx="3240088" cy="2708275"/>
            <a:chOff x="3275856" y="4149081"/>
            <a:chExt cx="3240360" cy="2708920"/>
          </a:xfrm>
        </p:grpSpPr>
        <p:pic>
          <p:nvPicPr>
            <p:cNvPr id="8207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428478" y="5228838"/>
              <a:ext cx="647754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6300788" y="4652963"/>
            <a:ext cx="2663825" cy="1955800"/>
            <a:chOff x="6300192" y="4653136"/>
            <a:chExt cx="2664296" cy="1955726"/>
          </a:xfrm>
        </p:grpSpPr>
        <p:pic>
          <p:nvPicPr>
            <p:cNvPr id="8205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236983" y="5445268"/>
              <a:ext cx="647815" cy="5762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3097212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2+6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4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лнце 13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4375 C -0.07709 -0.10672 -0.05209 -0.21875 0.01475 -0.30556 C 0.08333 -0.39422 0.16927 -0.42269 0.21475 -0.35996 C 0.25573 -0.30324 0.34618 -0.32547 0.41475 -0.41389 C 0.48177 -0.5 0.50173 -0.61991 0.46007 -0.67871 " pathEditMode="relative" rAng="-2638739" ptsTypes="fffff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0825" y="5084763"/>
            <a:ext cx="2520950" cy="1416050"/>
            <a:chOff x="251520" y="5085184"/>
            <a:chExt cx="2520280" cy="1415405"/>
          </a:xfrm>
        </p:grpSpPr>
        <p:pic>
          <p:nvPicPr>
            <p:cNvPr id="9233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276600" y="4149725"/>
            <a:ext cx="3240088" cy="2708275"/>
            <a:chOff x="3275856" y="4149081"/>
            <a:chExt cx="3240360" cy="2708920"/>
          </a:xfrm>
        </p:grpSpPr>
        <p:pic>
          <p:nvPicPr>
            <p:cNvPr id="9231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571365" y="5301880"/>
              <a:ext cx="720786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6300788" y="4652963"/>
            <a:ext cx="2663825" cy="1955800"/>
            <a:chOff x="6300192" y="4653136"/>
            <a:chExt cx="2664296" cy="1955726"/>
          </a:xfrm>
        </p:grpSpPr>
        <p:pic>
          <p:nvPicPr>
            <p:cNvPr id="9229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236983" y="5589726"/>
              <a:ext cx="647815" cy="5762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3097212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9-5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14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лнце 13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4375 C -0.07709 -0.10672 -0.05209 -0.21875 0.01475 -0.30556 C 0.08333 -0.39422 0.16927 -0.42269 0.21475 -0.35996 C 0.25573 -0.30324 0.34618 -0.32547 0.41475 -0.41389 C 0.48177 -0.5 0.50173 -0.61991 0.46007 -0.67871 " pathEditMode="relative" rAng="-2638739" ptsTypes="fffff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45c018715bf5d237060f9b5dd1f8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531"/>
          </a:xfr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93826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Спасибо за помощь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108622_smeshariki_nush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14974" cy="6953299"/>
          </a:xfrm>
        </p:spPr>
      </p:pic>
      <p:sp>
        <p:nvSpPr>
          <p:cNvPr id="10" name="TextBox 9"/>
          <p:cNvSpPr txBox="1"/>
          <p:nvPr/>
        </p:nvSpPr>
        <p:spPr>
          <a:xfrm>
            <a:off x="285720" y="5000636"/>
            <a:ext cx="4256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8794" y="714356"/>
            <a:ext cx="4764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4942" y="1928802"/>
            <a:ext cx="32846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9256" y="2857496"/>
            <a:ext cx="29290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Вопрос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72066" y="3857628"/>
            <a:ext cx="3506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3570" y="4857760"/>
            <a:ext cx="25058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7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108622_smeshariki_nush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14974" cy="6953299"/>
          </a:xfrm>
        </p:spPr>
      </p:pic>
      <p:sp>
        <p:nvSpPr>
          <p:cNvPr id="10" name="TextBox 9"/>
          <p:cNvSpPr txBox="1"/>
          <p:nvPr/>
        </p:nvSpPr>
        <p:spPr>
          <a:xfrm>
            <a:off x="285720" y="5000636"/>
            <a:ext cx="4256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282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214414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214546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214678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14810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14942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001024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072330" y="4286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572396" y="12858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928926" y="5715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000496" y="5715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072066" y="5715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215206" y="5715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229600" y="5715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143636" y="57150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6107917" y="5750735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7036611" y="5750735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8036743" y="5750735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14876" y="3071810"/>
            <a:ext cx="36856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2" grpId="0" animBg="1"/>
      <p:bldP spid="32" grpId="1" animBg="1"/>
      <p:bldP spid="39" grpId="0"/>
      <p:bldP spid="3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b8179a8c02faff42398e62871ab5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280340"/>
          </a:xfrm>
        </p:spPr>
      </p:pic>
      <p:sp>
        <p:nvSpPr>
          <p:cNvPr id="5" name="TextBox 4"/>
          <p:cNvSpPr txBox="1"/>
          <p:nvPr/>
        </p:nvSpPr>
        <p:spPr>
          <a:xfrm>
            <a:off x="5500694" y="57148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Помогите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1571612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решить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2643182"/>
            <a:ext cx="3071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b8179a8c02faff42398e62871ab5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280340"/>
          </a:xfrm>
        </p:spPr>
      </p:pic>
      <p:sp>
        <p:nvSpPr>
          <p:cNvPr id="9" name="TextBox 8"/>
          <p:cNvSpPr txBox="1"/>
          <p:nvPr/>
        </p:nvSpPr>
        <p:spPr>
          <a:xfrm>
            <a:off x="1000100" y="285728"/>
            <a:ext cx="70711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7-2=5            8-3=5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7-2+3=8        8-3+4=9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2iM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14546" y="2357430"/>
            <a:ext cx="52820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9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2785375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285852" y="2428868"/>
            <a:ext cx="40857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Здравствуйте, ребята.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3071810"/>
            <a:ext cx="51820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Вот такие сложные задания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3786190"/>
            <a:ext cx="274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я приготовила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58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1000100" y="1071546"/>
            <a:ext cx="720062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 вас на столах листы с фигурами.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Проведите в каждой из них по 2 отрезка так,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чтобы, разрезав по ним каждую фигуру,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можно было получить 2 треугольника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 1 четырехугольник.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5643578"/>
            <a:ext cx="5278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вам, ребята!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45c018715bf5d237060f9b5dd1f8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531"/>
          </a:xfr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64659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Засели домик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79388" y="5084763"/>
            <a:ext cx="2520950" cy="1416050"/>
            <a:chOff x="251520" y="5085184"/>
            <a:chExt cx="2520280" cy="1415405"/>
          </a:xfrm>
        </p:grpSpPr>
        <p:pic>
          <p:nvPicPr>
            <p:cNvPr id="3089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276600" y="4149725"/>
            <a:ext cx="3240088" cy="2708275"/>
            <a:chOff x="3275856" y="4149081"/>
            <a:chExt cx="3240360" cy="2708920"/>
          </a:xfrm>
        </p:grpSpPr>
        <p:pic>
          <p:nvPicPr>
            <p:cNvPr id="3087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428478" y="5228838"/>
              <a:ext cx="647754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6300788" y="4652963"/>
            <a:ext cx="2663825" cy="1955800"/>
            <a:chOff x="6300192" y="4653136"/>
            <a:chExt cx="2664296" cy="1955726"/>
          </a:xfrm>
        </p:grpSpPr>
        <p:pic>
          <p:nvPicPr>
            <p:cNvPr id="3085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236983" y="5445268"/>
              <a:ext cx="647815" cy="5762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2663825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9-8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олнце 14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56343 C 0.04583 -0.56852 0.07795 -0.50857 0.08437 -0.43056 C 0.09097 -0.35186 0.06961 -0.28426 0.03472 -0.2794 C -0.00018 -0.27431 -0.0217 -0.20718 -0.01528 -0.12848 C -0.00834 -0.04977 0.02309 0.00555 0.05798 0.00023 " pathEditMode="relative" rAng="15823905" ptsTypes="fffff">
                                      <p:cBhvr>
                                        <p:cTn id="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0825" y="5084763"/>
            <a:ext cx="2520950" cy="1416050"/>
            <a:chOff x="251520" y="5085184"/>
            <a:chExt cx="2520280" cy="1415405"/>
          </a:xfrm>
        </p:grpSpPr>
        <p:pic>
          <p:nvPicPr>
            <p:cNvPr id="4113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276600" y="4149725"/>
            <a:ext cx="3240088" cy="2708275"/>
            <a:chOff x="3275856" y="4149081"/>
            <a:chExt cx="3240360" cy="2708920"/>
          </a:xfrm>
        </p:grpSpPr>
        <p:pic>
          <p:nvPicPr>
            <p:cNvPr id="4111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571365" y="5301880"/>
              <a:ext cx="720786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6300788" y="4652963"/>
            <a:ext cx="2663825" cy="1955800"/>
            <a:chOff x="6300192" y="4653136"/>
            <a:chExt cx="2664296" cy="1955726"/>
          </a:xfrm>
        </p:grpSpPr>
        <p:pic>
          <p:nvPicPr>
            <p:cNvPr id="4109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092494" y="5589726"/>
              <a:ext cx="792303" cy="5762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3097212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7-5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54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олнце 14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4375 C -0.07709 -0.10672 -0.05209 -0.21875 0.01475 -0.30556 C 0.08333 -0.39422 0.16927 -0.42269 0.21475 -0.35996 C 0.25573 -0.30324 0.34618 -0.32547 0.41475 -0.41389 C 0.48177 -0.5 0.50173 -0.61991 0.46007 -0.67871 " pathEditMode="relative" rAng="-2638739" ptsTypes="fffff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0825" y="5084763"/>
            <a:ext cx="2520950" cy="1416050"/>
            <a:chOff x="251520" y="5085184"/>
            <a:chExt cx="2520280" cy="1415405"/>
          </a:xfrm>
        </p:grpSpPr>
        <p:pic>
          <p:nvPicPr>
            <p:cNvPr id="5137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2627313" y="4581525"/>
            <a:ext cx="3240087" cy="2708275"/>
            <a:chOff x="3275856" y="4149081"/>
            <a:chExt cx="3240360" cy="2708920"/>
          </a:xfrm>
        </p:grpSpPr>
        <p:pic>
          <p:nvPicPr>
            <p:cNvPr id="5135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428478" y="5228838"/>
              <a:ext cx="647755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 flipH="1">
            <a:off x="6048375" y="4652963"/>
            <a:ext cx="3095625" cy="1955800"/>
            <a:chOff x="6300192" y="4653136"/>
            <a:chExt cx="2664296" cy="1955726"/>
          </a:xfrm>
        </p:grpSpPr>
        <p:pic>
          <p:nvPicPr>
            <p:cNvPr id="5133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236111" y="5445268"/>
              <a:ext cx="647629" cy="5762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3097212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1+6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3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лнце 13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-0.00787 C -0.1191 0.01505 -0.0184 -0.19976 -0.02865 -0.27777 C -0.03906 -0.35856 -0.02656 -0.47106 0.01076 -0.49328 C 0.00885 -0.52222 -0.01076 -0.58796 -0.02257 -0.61064 C -0.03455 -0.63356 -0.03854 -0.63449 -0.06094 -0.62986 C -0.07135 -0.70949 -0.12031 -0.60648 -0.15747 -0.58472 " pathEditMode="relative" rAng="0" ptsTypes="fffaff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0825" y="5084763"/>
            <a:ext cx="2520950" cy="1416050"/>
            <a:chOff x="251520" y="5085184"/>
            <a:chExt cx="2520280" cy="1415405"/>
          </a:xfrm>
        </p:grpSpPr>
        <p:pic>
          <p:nvPicPr>
            <p:cNvPr id="5137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2627313" y="4581525"/>
            <a:ext cx="3240087" cy="2708275"/>
            <a:chOff x="3275856" y="4149081"/>
            <a:chExt cx="3240360" cy="2708920"/>
          </a:xfrm>
        </p:grpSpPr>
        <p:pic>
          <p:nvPicPr>
            <p:cNvPr id="5135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428478" y="5228838"/>
              <a:ext cx="647755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 flipH="1">
            <a:off x="6048375" y="4652963"/>
            <a:ext cx="3095625" cy="1955800"/>
            <a:chOff x="6300192" y="4653136"/>
            <a:chExt cx="2664296" cy="1955726"/>
          </a:xfrm>
        </p:grpSpPr>
        <p:pic>
          <p:nvPicPr>
            <p:cNvPr id="5133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236111" y="5445268"/>
              <a:ext cx="647629" cy="5762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3097212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1+6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3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лнце 13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-0.00787 C -0.1191 0.01505 -0.0184 -0.19976 -0.02865 -0.27777 C -0.03906 -0.35856 -0.02656 -0.47106 0.01076 -0.49328 C 0.00885 -0.52222 -0.01076 -0.58796 -0.02257 -0.61064 C -0.03455 -0.63356 -0.03854 -0.63449 -0.06094 -0.62986 C -0.07135 -0.70949 -0.12031 -0.60648 -0.15747 -0.58472 " pathEditMode="relative" rAng="0" ptsTypes="fffaff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50825" y="5084763"/>
            <a:ext cx="2520950" cy="1416050"/>
            <a:chOff x="251520" y="5085184"/>
            <a:chExt cx="2520280" cy="1415405"/>
          </a:xfrm>
        </p:grpSpPr>
        <p:pic>
          <p:nvPicPr>
            <p:cNvPr id="5137" name="Picture 3" descr="C:\Users\home\Desktop\верт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51520" y="5085184"/>
              <a:ext cx="2520280" cy="1415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1403739" y="5732589"/>
              <a:ext cx="647528" cy="57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2627313" y="4581525"/>
            <a:ext cx="3240087" cy="2708275"/>
            <a:chOff x="3275856" y="4149081"/>
            <a:chExt cx="3240360" cy="2708920"/>
          </a:xfrm>
        </p:grpSpPr>
        <p:pic>
          <p:nvPicPr>
            <p:cNvPr id="5135" name="Picture 2"/>
            <p:cNvPicPr>
              <a:picLocks noChangeAspect="1" noChangeArrowheads="1"/>
            </p:cNvPicPr>
            <p:nvPr/>
          </p:nvPicPr>
          <p:blipFill>
            <a:blip r:embed="rId4"/>
            <a:srcRect l="35811" t="76555" r="32890"/>
            <a:stretch>
              <a:fillRect/>
            </a:stretch>
          </p:blipFill>
          <p:spPr bwMode="auto">
            <a:xfrm>
              <a:off x="3275856" y="4149081"/>
              <a:ext cx="3240360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4428478" y="5228838"/>
              <a:ext cx="647755" cy="647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 flipH="1">
            <a:off x="6048375" y="4652963"/>
            <a:ext cx="3095625" cy="1955800"/>
            <a:chOff x="6300192" y="4653136"/>
            <a:chExt cx="2664296" cy="1955726"/>
          </a:xfrm>
        </p:grpSpPr>
        <p:pic>
          <p:nvPicPr>
            <p:cNvPr id="5133" name="Picture 4" descr="C:\Users\home\Desktop\верт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4653136"/>
              <a:ext cx="2664296" cy="1955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7236111" y="5445268"/>
              <a:ext cx="647629" cy="5762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395288" y="476250"/>
            <a:ext cx="3097212" cy="9144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1+6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93"/>
            </a:avLst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олнце 13">
            <a:hlinkClick r:id="" action="ppaction://hlinkshowjump?jump=nextslide"/>
          </p:cNvPr>
          <p:cNvSpPr/>
          <p:nvPr/>
        </p:nvSpPr>
        <p:spPr>
          <a:xfrm>
            <a:off x="8244408" y="260648"/>
            <a:ext cx="648072" cy="648072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17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vert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1238" y="27082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-0.00787 C -0.1191 0.01505 -0.0184 -0.19976 -0.02865 -0.27777 C -0.03906 -0.35856 -0.02656 -0.47106 0.01076 -0.49328 C 0.00885 -0.52222 -0.01076 -0.58796 -0.02257 -0.61064 C -0.03455 -0.63356 -0.03854 -0.63449 -0.06094 -0.62986 C -0.07135 -0.70949 -0.12031 -0.60648 -0.15747 -0.58472 " pathEditMode="relative" rAng="0" ptsTypes="fffaff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118</Words>
  <PresentationFormat>Экран (4:3)</PresentationFormat>
  <Paragraphs>59</Paragraphs>
  <Slides>18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30</cp:revision>
  <dcterms:created xsi:type="dcterms:W3CDTF">2013-12-15T05:44:51Z</dcterms:created>
  <dcterms:modified xsi:type="dcterms:W3CDTF">2017-01-31T17:46:57Z</dcterms:modified>
</cp:coreProperties>
</file>