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8" r:id="rId13"/>
    <p:sldId id="266" r:id="rId14"/>
    <p:sldId id="267" r:id="rId15"/>
    <p:sldId id="269" r:id="rId16"/>
    <p:sldId id="270" r:id="rId17"/>
    <p:sldId id="271" r:id="rId18"/>
    <p:sldId id="273" r:id="rId19"/>
    <p:sldId id="274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6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1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0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1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6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4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5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4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9E80-68F0-4362-A87E-6979286C7D22}" type="datetimeFigureOut">
              <a:rPr lang="ru-RU" smtClean="0"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C812-ABF2-4461-A37B-91EA209FB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7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Части речи,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тренажер 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по 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русскому </a:t>
            </a:r>
            <a:b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Bookman Old Style" pitchFamily="18" charset="0"/>
              </a:rPr>
              <a:t>языку</a:t>
            </a:r>
            <a:endParaRPr lang="ru-RU" sz="6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725144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3 класс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вспоминаем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508104" y="2924944"/>
            <a:ext cx="28083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83568" y="2636912"/>
            <a:ext cx="46085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75656" y="4066697"/>
            <a:ext cx="421246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мягкая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619672" y="4243180"/>
            <a:ext cx="417355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2642" y="2677019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224563" y="270892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8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делал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364087" y="2823770"/>
            <a:ext cx="261654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231740" y="4172063"/>
            <a:ext cx="42484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39552" y="2636912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ходьба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979712" y="4056321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27584" y="2630728"/>
            <a:ext cx="432048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437049" y="265133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2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смотрел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99592" y="2675415"/>
            <a:ext cx="261654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84428" y="4176852"/>
            <a:ext cx="525658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635896" y="2690726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5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косьба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835696" y="4215291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35896" y="2708920"/>
            <a:ext cx="432048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55576" y="270892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хороший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50243" y="2564904"/>
            <a:ext cx="438047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195736" y="4261048"/>
            <a:ext cx="46085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39552" y="299695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3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звонок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55576" y="2378759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35896" y="3645024"/>
            <a:ext cx="5044871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86733" y="414908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8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сгорел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940152" y="2276872"/>
            <a:ext cx="262864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029209" y="3972628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2564904"/>
            <a:ext cx="45768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8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молочный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266765" y="4258669"/>
            <a:ext cx="505873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96135" y="2154770"/>
            <a:ext cx="2664295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2823414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835696" y="620688"/>
            <a:ext cx="5256584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444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>
                <a:solidFill>
                  <a:srgbClr val="FF0000"/>
                </a:solidFill>
                <a:latin typeface="Arial Black" pitchFamily="34" charset="0"/>
              </a:rPr>
              <a:t>п</a:t>
            </a: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тица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47905" y="2391218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691680" y="4053051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625364" y="2619640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5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32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FF0000"/>
                </a:solidFill>
              </a:rPr>
              <a:t>Молодцы!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8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нарисовал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259632" y="4077072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г</a:t>
            </a:r>
            <a:r>
              <a:rPr lang="ru-RU" sz="2800" b="1" dirty="0" smtClean="0">
                <a:solidFill>
                  <a:schemeClr val="tx1"/>
                </a:solidFill>
              </a:rPr>
              <a:t>лагол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95061" y="3742154"/>
            <a:ext cx="4104456" cy="151216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929947" y="2363626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9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94999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погода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11560" y="2636912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851920" y="3645024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971600" y="408424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3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красный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635896" y="2640779"/>
            <a:ext cx="417646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29366" y="2640779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907704" y="4221088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2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заботливый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08552" y="2492896"/>
            <a:ext cx="4123487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546754" y="2506394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691680" y="4149080"/>
            <a:ext cx="442849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6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прочитал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27688" y="4178246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943712" y="2492896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436105" y="3717032"/>
            <a:ext cx="475252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4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книга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287969" y="2597371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015716" y="4066519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220072" y="263691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8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медвежья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47864" y="3789040"/>
            <a:ext cx="518457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40485" y="2378759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4005064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79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Части речи, тренажер  по  русскому 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людмила</dc:creator>
  <cp:lastModifiedBy>user</cp:lastModifiedBy>
  <cp:revision>13</cp:revision>
  <dcterms:created xsi:type="dcterms:W3CDTF">2013-10-07T14:56:22Z</dcterms:created>
  <dcterms:modified xsi:type="dcterms:W3CDTF">2016-07-29T07:09:47Z</dcterms:modified>
  <cp:contentStatus/>
</cp:coreProperties>
</file>