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5" r:id="rId11"/>
    <p:sldId id="265" r:id="rId12"/>
    <p:sldId id="268" r:id="rId13"/>
    <p:sldId id="266" r:id="rId14"/>
    <p:sldId id="267" r:id="rId15"/>
    <p:sldId id="269" r:id="rId16"/>
    <p:sldId id="270" r:id="rId17"/>
    <p:sldId id="271" r:id="rId18"/>
    <p:sldId id="273" r:id="rId19"/>
    <p:sldId id="274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66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4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39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51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50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1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4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46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34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75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49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D9E80-68F0-4362-A87E-6979286C7D22}" type="datetimeFigureOut">
              <a:rPr lang="ru-RU" smtClean="0"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5C812-ABF2-4461-A37B-91EA209FB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47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0608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  <a:t>Части речи,</a:t>
            </a:r>
            <a:b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  <a:t>тренажер </a:t>
            </a:r>
            <a:b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  <a:t>по </a:t>
            </a:r>
            <a:b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  <a:t>русскому </a:t>
            </a:r>
            <a:b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Bookman Old Style" pitchFamily="18" charset="0"/>
              </a:rPr>
              <a:t>языку</a:t>
            </a:r>
            <a:endParaRPr lang="ru-RU" sz="6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725144"/>
            <a:ext cx="6400800" cy="1752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3 класс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вспоминаем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5508104" y="2924944"/>
            <a:ext cx="280831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683568" y="2636912"/>
            <a:ext cx="460851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475656" y="4066697"/>
            <a:ext cx="421246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50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мягкая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1619672" y="4243180"/>
            <a:ext cx="4173550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572642" y="2677019"/>
            <a:ext cx="439248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5224563" y="2708920"/>
            <a:ext cx="26642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делал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5364087" y="2823770"/>
            <a:ext cx="2616549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2231740" y="4172063"/>
            <a:ext cx="424847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539552" y="2636912"/>
            <a:ext cx="439248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4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ходьба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1979712" y="4056321"/>
            <a:ext cx="4536504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827584" y="2630728"/>
            <a:ext cx="4320480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5437049" y="2651332"/>
            <a:ext cx="26642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12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смотрел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899592" y="2675415"/>
            <a:ext cx="2616549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284428" y="4176852"/>
            <a:ext cx="5256584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3635896" y="2690726"/>
            <a:ext cx="44644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5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косьба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1835696" y="4215291"/>
            <a:ext cx="4536504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635896" y="2708920"/>
            <a:ext cx="4320480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755576" y="2708920"/>
            <a:ext cx="26642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хороший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3350243" y="2564904"/>
            <a:ext cx="438047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2195736" y="4261048"/>
            <a:ext cx="460851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539552" y="2996952"/>
            <a:ext cx="26642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3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звонок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755576" y="2378759"/>
            <a:ext cx="4536504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635896" y="3645024"/>
            <a:ext cx="5044871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786733" y="4149080"/>
            <a:ext cx="26642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8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сгорел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5940152" y="2276872"/>
            <a:ext cx="262864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029209" y="3972628"/>
            <a:ext cx="439248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67544" y="2564904"/>
            <a:ext cx="4576820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68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молочный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3266765" y="4258669"/>
            <a:ext cx="5058739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5796135" y="2154770"/>
            <a:ext cx="2664295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67544" y="2823414"/>
            <a:ext cx="44644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3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835696" y="620688"/>
            <a:ext cx="5256584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4444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>
                <a:solidFill>
                  <a:srgbClr val="FF0000"/>
                </a:solidFill>
                <a:latin typeface="Arial Black" pitchFamily="34" charset="0"/>
              </a:rPr>
              <a:t>п</a:t>
            </a: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тица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747905" y="2391218"/>
            <a:ext cx="439248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691680" y="4053051"/>
            <a:ext cx="44644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5625364" y="2619640"/>
            <a:ext cx="244827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45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232" y="198884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rgbClr val="FF0000"/>
                </a:solidFill>
              </a:rPr>
              <a:t>Молодцы!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9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нарисовал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1259632" y="4077072"/>
            <a:ext cx="244827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</a:t>
            </a:r>
            <a:r>
              <a:rPr lang="ru-RU" sz="2800" b="1" dirty="0" smtClean="0">
                <a:solidFill>
                  <a:schemeClr val="tx1"/>
                </a:solidFill>
              </a:rPr>
              <a:t>лагол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4295061" y="3742154"/>
            <a:ext cx="4104456" cy="151216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929947" y="2363626"/>
            <a:ext cx="439248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9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" y="94999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погода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611560" y="2636912"/>
            <a:ext cx="439248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3851920" y="3645024"/>
            <a:ext cx="4680520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971600" y="4084240"/>
            <a:ext cx="26642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13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красный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3635896" y="2640779"/>
            <a:ext cx="4176464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829366" y="2640779"/>
            <a:ext cx="244827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907704" y="4221088"/>
            <a:ext cx="4536504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62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заботливый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808552" y="2492896"/>
            <a:ext cx="4123487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5546754" y="2506394"/>
            <a:ext cx="244827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1691680" y="4149080"/>
            <a:ext cx="442849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6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прочитал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727688" y="4178246"/>
            <a:ext cx="2448272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943712" y="2492896"/>
            <a:ext cx="44644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3436105" y="3717032"/>
            <a:ext cx="4752528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34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книга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287969" y="2597371"/>
            <a:ext cx="44644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2015716" y="4066519"/>
            <a:ext cx="4680520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5220072" y="2636912"/>
            <a:ext cx="26642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98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1259632" y="650567"/>
            <a:ext cx="6192688" cy="17281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" y="9672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itchFamily="34" charset="0"/>
              </a:rPr>
              <a:t>медвежья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3347864" y="3789040"/>
            <a:ext cx="518457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прилагательное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240485" y="2378759"/>
            <a:ext cx="4680520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существительное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467544" y="4005064"/>
            <a:ext cx="2664296" cy="1440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глагол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1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79</Words>
  <Application>Microsoft Office PowerPoint</Application>
  <PresentationFormat>Экран (4:3)</PresentationFormat>
  <Paragraphs>75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Части речи, тренажер  по  русскому  языку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Части речи</dc:title>
  <dc:creator>людмила</dc:creator>
  <cp:lastModifiedBy>user</cp:lastModifiedBy>
  <cp:revision>13</cp:revision>
  <dcterms:created xsi:type="dcterms:W3CDTF">2013-10-07T14:56:22Z</dcterms:created>
  <dcterms:modified xsi:type="dcterms:W3CDTF">2016-07-29T07:09:47Z</dcterms:modified>
  <cp:contentStatus/>
</cp:coreProperties>
</file>