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5"/>
  </p:notesMasterIdLst>
  <p:sldIdLst>
    <p:sldId id="316" r:id="rId2"/>
    <p:sldId id="258" r:id="rId3"/>
    <p:sldId id="259" r:id="rId4"/>
    <p:sldId id="260" r:id="rId5"/>
    <p:sldId id="261" r:id="rId6"/>
    <p:sldId id="262" r:id="rId7"/>
    <p:sldId id="315" r:id="rId8"/>
    <p:sldId id="264" r:id="rId9"/>
    <p:sldId id="265" r:id="rId10"/>
    <p:sldId id="266" r:id="rId11"/>
    <p:sldId id="273" r:id="rId12"/>
    <p:sldId id="285" r:id="rId13"/>
    <p:sldId id="288" r:id="rId14"/>
    <p:sldId id="312" r:id="rId15"/>
    <p:sldId id="313" r:id="rId16"/>
    <p:sldId id="270" r:id="rId17"/>
    <p:sldId id="271" r:id="rId18"/>
    <p:sldId id="272" r:id="rId19"/>
    <p:sldId id="276" r:id="rId20"/>
    <p:sldId id="310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0BA5C-D819-4DA9-9AAE-24A2E9989F05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76D0-1196-4C93-97E2-855A667FE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5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5AC0B5-762E-4478-8216-448EEFF3FC3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0B5-762E-4478-8216-448EEFF3FC3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C0B5-762E-4478-8216-448EEFF3FC30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883634-638D-4554-81BE-8BB28BDDD3A8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7.jpeg"/><Relationship Id="rId5" Type="http://schemas.openxmlformats.org/officeDocument/2006/relationships/slide" Target="slide16.xml"/><Relationship Id="rId10" Type="http://schemas.openxmlformats.org/officeDocument/2006/relationships/image" Target="../media/image16.jpeg"/><Relationship Id="rId4" Type="http://schemas.openxmlformats.org/officeDocument/2006/relationships/slide" Target="slide15.xml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0%BA%D0%BB%D0%B8%D0%BF%D0%B0%D1%80%D1%82%20%D0%B4%D0%B5%D1%82%D0%B8%20%D0%B2%20%D1%88%D0%BA%D0%BE%D0%BB%D0%B5&amp;noreask=1&amp;pos=0&amp;lr=194&amp;rpt=simage&amp;uinfo=ww-838-wh-572-fw-765-fh-448-pd-1&amp;img_url=http://s49.radikal.ru/i124/0808/ea/a83962b34d64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Pictures\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714776" cy="37862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</a:t>
            </a:r>
            <a:r>
              <a:rPr lang="ru-RU" b="1" dirty="0" smtClean="0"/>
              <a:t> КАЗЁННОЕ </a:t>
            </a:r>
          </a:p>
          <a:p>
            <a:pPr algn="ctr"/>
            <a:r>
              <a:rPr lang="ru-RU" b="1" dirty="0" smtClean="0"/>
              <a:t>ОБЩЕОБРАЗОВАТЕЛЬНОЕ </a:t>
            </a:r>
            <a:r>
              <a:rPr lang="ru-RU" b="1" dirty="0" smtClean="0"/>
              <a:t>УЧРЕЖДЕНИЕ</a:t>
            </a:r>
          </a:p>
          <a:p>
            <a:pPr algn="ctr"/>
            <a:r>
              <a:rPr lang="ru-RU" b="1" dirty="0" smtClean="0"/>
              <a:t>«СРЕДНЯЯ ОБЩЕОБРАЗОВАТЕЛЬНАЯ ШКОЛА </a:t>
            </a:r>
            <a:r>
              <a:rPr lang="ru-RU" b="1" dirty="0" err="1" smtClean="0"/>
              <a:t>с.п</a:t>
            </a:r>
            <a:r>
              <a:rPr lang="ru-RU" b="1" dirty="0" smtClean="0"/>
              <a:t>.</a:t>
            </a:r>
            <a:r>
              <a:rPr lang="ru-RU" b="1" dirty="0" smtClean="0"/>
              <a:t> </a:t>
            </a:r>
            <a:r>
              <a:rPr lang="ru-RU" b="1" dirty="0" smtClean="0"/>
              <a:t>ИНАРКОЙ»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Урок-презентация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571612"/>
            <a:ext cx="8686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ИСПОЛЬЗОВАНИЕ  ИКТ  НА  УРОКЕ ФИЗИЧЕСКОЙ  КУЛЬТУРЫ.</a:t>
            </a:r>
            <a:endParaRPr kumimoji="0" lang="ru-RU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3571876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 </a:t>
            </a:r>
          </a:p>
          <a:p>
            <a:pPr algn="r"/>
            <a:r>
              <a:rPr lang="ru-RU" dirty="0" smtClean="0"/>
              <a:t>учитель физической культуры и ОБЖ </a:t>
            </a:r>
          </a:p>
          <a:p>
            <a:pPr algn="r"/>
            <a:r>
              <a:rPr lang="ru-RU" dirty="0" smtClean="0"/>
              <a:t>«МОУ СОШ СП </a:t>
            </a:r>
            <a:r>
              <a:rPr lang="ru-RU" dirty="0" err="1" smtClean="0"/>
              <a:t>Инаркой</a:t>
            </a:r>
            <a:r>
              <a:rPr lang="ru-RU" dirty="0" smtClean="0"/>
              <a:t>»</a:t>
            </a:r>
          </a:p>
          <a:p>
            <a:pPr algn="r"/>
            <a:r>
              <a:rPr lang="ru-RU" b="1" dirty="0" err="1" smtClean="0"/>
              <a:t>Гермашиков</a:t>
            </a:r>
            <a:r>
              <a:rPr lang="ru-RU" b="1" dirty="0" smtClean="0"/>
              <a:t> Х.Д.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60722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с.п. </a:t>
            </a:r>
            <a:r>
              <a:rPr lang="ru-RU" dirty="0" err="1" smtClean="0"/>
              <a:t>Инаркой</a:t>
            </a:r>
            <a:endParaRPr lang="ru-RU" dirty="0" smtClean="0"/>
          </a:p>
          <a:p>
            <a:pPr algn="ctr"/>
            <a:r>
              <a:rPr lang="ru-RU" dirty="0" smtClean="0"/>
              <a:t>2018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2643182"/>
            <a:ext cx="307183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	ИКТ на уроке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335758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изложении нового материала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2428924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подготовке к экзаменам, олимпиаде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500306"/>
            <a:ext cx="228601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контроля знаний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357166"/>
            <a:ext cx="228601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 закреплении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072074"/>
            <a:ext cx="3714808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выполнении домашнего задания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143512"/>
            <a:ext cx="328611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 внешкольной работе</a:t>
            </a:r>
            <a:endParaRPr lang="ru-RU" sz="28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572132" y="3929066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143240" y="3929066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7" idx="3"/>
          </p:cNvCxnSpPr>
          <p:nvPr/>
        </p:nvCxnSpPr>
        <p:spPr>
          <a:xfrm rot="10800000" flipV="1">
            <a:off x="2643206" y="3286123"/>
            <a:ext cx="357158" cy="50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714612" y="1357298"/>
            <a:ext cx="171451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" idx="0"/>
          </p:cNvCxnSpPr>
          <p:nvPr/>
        </p:nvCxnSpPr>
        <p:spPr>
          <a:xfrm rot="5400000" flipH="1" flipV="1">
            <a:off x="4982768" y="910809"/>
            <a:ext cx="1285886" cy="2178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000760" y="31432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14290"/>
            <a:ext cx="7729534" cy="142557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 ИКТ  НА  УРОКЕ  ФИЗИЧЕСКОЙ      КУЛЬТУРЫЫ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Физкультура в режиме 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 по новой методике доцента Виталия </a:t>
            </a:r>
            <a:r>
              <a:rPr lang="ru-RU" sz="2800" dirty="0" err="1" smtClean="0"/>
              <a:t>Храмова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0"/>
            <a:ext cx="84297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	Демонстрируйте технику вида спорта  на большом экране прямо в спортзале (можно на стену).</a:t>
            </a:r>
            <a:br>
              <a:rPr lang="ru-RU" sz="2800" dirty="0" smtClean="0"/>
            </a:br>
            <a:r>
              <a:rPr lang="ru-RU" sz="2800" dirty="0" smtClean="0"/>
              <a:t>	Ученикам надо показать технику вида спорта, а личный показ не всегда возможен? Теперь ученики знакомятся с движениями только в эталонном  исполнении с помощью  видео  уроков физкультуры. Видя себя на экране исправляют ошибк</a:t>
            </a:r>
            <a:r>
              <a:rPr lang="ru-RU" sz="2400" dirty="0" smtClean="0"/>
              <a:t>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Public\Pictures\Sample Pictures\item_50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5072066" y="1214422"/>
            <a:ext cx="3491288" cy="39052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714668"/>
            <a:ext cx="8229600" cy="789741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 ИКТ  НА  УРОКЕ ФИЗИЧЕСКОЙ КУЛЬТУРЫ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85860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Техника двигательного действия  может быть отображена в трех режимах:                                 1) общая характеристика;                               2) детальная характеристика;                       3) характеристика по элемент</a:t>
            </a:r>
            <a:endParaRPr lang="ru-RU" sz="2800" dirty="0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3536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 ИКТ  НА  УРОКЕ ФИЗИЧЕСКОЙ КУЛЬТУРЫ</a:t>
            </a:r>
            <a:endParaRPr lang="ru-RU" sz="3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C:\Users\1\Pictures\100_PANA\1348574834_sport_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4829180" cy="258482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164923"/>
            <a:ext cx="3384507" cy="240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9125" y="4143380"/>
            <a:ext cx="2864875" cy="24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1436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71612"/>
            <a:ext cx="3643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Упражнения можно показывать в трех вариантах: видеозапись, </a:t>
            </a:r>
            <a:r>
              <a:rPr lang="ru-RU" sz="2400" dirty="0" err="1" smtClean="0"/>
              <a:t>флэш-анимация</a:t>
            </a:r>
            <a:r>
              <a:rPr lang="ru-RU" sz="2400" dirty="0" smtClean="0"/>
              <a:t> и рисунок . </a:t>
            </a:r>
          </a:p>
          <a:p>
            <a:pPr algn="just"/>
            <a:r>
              <a:rPr lang="ru-RU" sz="2400" dirty="0" smtClean="0"/>
              <a:t>	Учитель может самостоятельно определить то, каким материалом ему лучше воспользоваться.                 </a:t>
            </a:r>
            <a:endParaRPr lang="ru-RU" sz="2400" dirty="0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93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ФОРМЫ  ИСПОЛЬЗОВАНИЯ  ИКТ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Демонстрационные программы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наглядной демонстрации (картины, фотографии, видеофрагменты, плакаты).</a:t>
            </a:r>
            <a:endParaRPr lang="ru-RU" sz="2800" dirty="0"/>
          </a:p>
        </p:txBody>
      </p:sp>
      <p:pic>
        <p:nvPicPr>
          <p:cNvPr id="1026" name="Picture 2" descr="C:\Users\1\Pictures\4303_html_m4e0278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071966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8573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Строевые упражнения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428868"/>
            <a:ext cx="407196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Исходное положение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54000" contrast="78000"/>
          </a:blip>
          <a:srcRect/>
          <a:stretch>
            <a:fillRect/>
          </a:stretch>
        </p:blipFill>
        <p:spPr bwMode="auto">
          <a:xfrm>
            <a:off x="5000628" y="3000372"/>
            <a:ext cx="3929090" cy="3571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428868"/>
            <a:ext cx="42862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Перестроение дроблением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5929330"/>
            <a:ext cx="138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ДРОБЛЕНИЕ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585789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СВЕДЕНИЕ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93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ФОРМЫ  ИСПОЛЬЗОВАНИЯ  ИКТ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27146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Учебные программы: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используются  в основном для объяснения нового материала.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5769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Применение компьютерных технологий возможно на  всех этапах урока.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с помощью видеоряда, звука и текста школьник получает представление об изучаемом двигательном действии.</a:t>
            </a: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учитель может откорректировать и отследить закрепленные знания. На помощь придет компьютерный контроль.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IMG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61436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14282" y="857232"/>
            <a:ext cx="85725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Здесь учебная программа представлена в виде плакатов, где определенное двигательное действие разбито на фазы. Это помогает учителю указать на правильность выполнения и предвосхитить неправильное выполнение и травмы.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28"/>
            <a:ext cx="793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ФОРМЫ  ИСПОЛЬЗОВАНИЯ  ИКТ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71470" y="3071810"/>
            <a:ext cx="9228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Техника движений при переходе через планку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28564" y="3195459"/>
            <a:ext cx="871543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абсолютная доступность при любой физической подготовленности;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заинтересованность учащихся в изучении техники приемов игры волейбол и баскетбол;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применение этих знаний и умение в жизни (на  отдыхе, в летних лагерях);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290"/>
            <a:ext cx="793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ФОРМЫ  ИСПОЛЬЗОВАНИЯ  ИКТ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214686"/>
            <a:ext cx="835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Результатами использования интерактивной доски на уроках физкультуры является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1026" name="Picture 2" descr="C:\Users\1\Pictures\100_PANA\106617_w640_h640_11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928670"/>
            <a:ext cx="435771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физической культуры с использованием ИКТ на тему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«История баскетбола».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169938"/>
            <a:ext cx="44291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dirty="0" smtClean="0"/>
              <a:t>. Актуализация знаний. </a:t>
            </a:r>
          </a:p>
          <a:p>
            <a:endParaRPr lang="ru-RU" sz="1400" dirty="0" smtClean="0"/>
          </a:p>
          <a:p>
            <a:r>
              <a:rPr lang="ru-RU" sz="2800" dirty="0" smtClean="0"/>
              <a:t>2.Сопровождение объяснения учителем нового материала.            </a:t>
            </a:r>
          </a:p>
          <a:p>
            <a:endParaRPr lang="ru-RU" sz="1400" dirty="0" smtClean="0"/>
          </a:p>
          <a:p>
            <a:r>
              <a:rPr lang="ru-RU" sz="2800" dirty="0" smtClean="0"/>
              <a:t>3. Первичное закрепление знаний.       </a:t>
            </a:r>
          </a:p>
          <a:p>
            <a:endParaRPr lang="ru-RU" sz="1400" dirty="0" smtClean="0"/>
          </a:p>
          <a:p>
            <a:r>
              <a:rPr lang="ru-RU" sz="2800" dirty="0" smtClean="0"/>
              <a:t>4. Обобщения и систематизация знаний.</a:t>
            </a:r>
            <a:endParaRPr lang="ru-RU" sz="2800" dirty="0"/>
          </a:p>
        </p:txBody>
      </p:sp>
      <p:pic>
        <p:nvPicPr>
          <p:cNvPr id="12290" name="Picture 2" descr="http://www.gorodfm.ru/blog_sport/wp-content/myfotos/devki/%D0%BC%D1%8B%20-%20%D1%87%D0%B5%D0%BC%D0%BF%D0%B8%D0%BE%D0%BD%D1%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718" y="2285992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164305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786842" cy="1285884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 ИКТ  НА УРОКЕ ФИЗИЧЕСКОЙ  КУЛЬТУРЕ</a:t>
            </a:r>
            <a:endParaRPr lang="ru-RU" sz="2800" b="1" cap="non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74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0" y="1428736"/>
            <a:ext cx="9144000" cy="5429264"/>
          </a:xfrm>
          <a:solidFill>
            <a:srgbClr val="CCFFFF"/>
          </a:solidFill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Дорогие ребята , Уважаемые родители! Помните!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Неправильная  осанка может не только нанести непоправимый вред здоровью, но и испортить человеку жизнь.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Особенно портит осанку неправильная поза за столом или во время игры.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Сидеть нужно так, чтобы иметь опору для ног, спины и рук при симметричном положении головы, плечевого пояса, туловища рук и ног.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Сидеть нужно так, чтобы спина касалась спинки стула вплотную, расстояние между грудью и столом должно быть 1,5 – 2 см.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Расстояние от глаз до стола должно быть 30см.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Книгу надо держать в наклонном положении, а тетрадь надо класть под углом в 30 градусов.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Нельзя читать лежа на боку, носить в одной и той же руке тяжести.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Осанку нарушает езда на велосипеде.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Осанку может исправить сон на жестком матраце.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Для исправления осанки детям нужно ежедневно заниматься, наблюдая за собой в зеркало.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ПАМЯТКА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15300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Актуальность применения ИКТ на уроке физической культуры:</a:t>
            </a:r>
            <a:endParaRPr lang="ru-RU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071678"/>
            <a:ext cx="8786812" cy="4429156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недостаточная  двигательная активность;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отсутствие  интереса к физической культуре и  	спорту;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разный уровень учебных возможностей школьников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недостаточная образованность учащихся в сфере физической культуры.</a:t>
            </a:r>
          </a:p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 ИКТ  НА УРОКЕ ФИЗИЧЕСКОЙ  КУЛЬТУРЕ</a:t>
            </a:r>
            <a:endParaRPr lang="ru-RU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1000108"/>
            <a:ext cx="2357454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Тесты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78" y="2191400"/>
            <a:ext cx="650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3" action="ppaction://hlinksldjump"/>
              </a:rPr>
              <a:t>конец партии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1619896"/>
            <a:ext cx="593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ВЫБЕРИ ПРАВИЛЬНЫЙ ОТВЕТ: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64318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4" action="ppaction://hlinksldjump"/>
              </a:rPr>
              <a:t>тайм-аут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3643314"/>
            <a:ext cx="39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5" action="ppaction://hlinksldjump"/>
              </a:rPr>
              <a:t>замена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4143380"/>
            <a:ext cx="447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6" action="ppaction://hlinksldjump"/>
              </a:rPr>
              <a:t>мяч в ауте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5357826"/>
            <a:ext cx="491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7" action="ppaction://hlinksldjump"/>
              </a:rPr>
              <a:t>спорный мяч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5857892"/>
            <a:ext cx="464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8" action="ppaction://hlinksldjump"/>
              </a:rPr>
              <a:t>конец игры</a:t>
            </a:r>
            <a:endParaRPr lang="ru-RU" sz="2800" dirty="0"/>
          </a:p>
        </p:txBody>
      </p:sp>
      <p:pic>
        <p:nvPicPr>
          <p:cNvPr id="1026" name="Picture 2" descr="C:\Users\1\Pictures\hand_signal_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428736"/>
            <a:ext cx="1785950" cy="1785950"/>
          </a:xfrm>
          <a:prstGeom prst="rect">
            <a:avLst/>
          </a:prstGeom>
          <a:noFill/>
        </p:spPr>
      </p:pic>
      <p:pic>
        <p:nvPicPr>
          <p:cNvPr id="1027" name="Picture 3" descr="C:\Users\1\Pictures\hand_signal_1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571876"/>
            <a:ext cx="1857388" cy="1428760"/>
          </a:xfrm>
          <a:prstGeom prst="rect">
            <a:avLst/>
          </a:prstGeom>
          <a:noFill/>
        </p:spPr>
      </p:pic>
      <p:pic>
        <p:nvPicPr>
          <p:cNvPr id="1028" name="Picture 4" descr="C:\Users\1\Pictures\hand_signal_2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5214950"/>
            <a:ext cx="1857388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Достигнутые результаты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771051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Уровень посещаемости занятий 100%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2.Пропуски только по уважительным причинам.  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>
              <a:buNone/>
            </a:pPr>
            <a:r>
              <a:rPr lang="ru-RU" dirty="0" smtClean="0"/>
              <a:t>3. Желание заниматься не только под    контролем учителя, но и самостоятельно.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4.Высокие результаты итогового тестирования.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algn="ctr"/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Вывод: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86842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Использование ИКТ в образовательном процессе стимулирует познавательный интерес к физической культуре, создавая условия для мотивации к изучению этого предмета, способствует повышению качества образования.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020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     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8929718" cy="51435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229600" cy="478634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 			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 обучения через использование ИКТ  в учебном процессе.</a:t>
            </a:r>
            <a:endParaRPr lang="ru-RU" sz="40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3200" u="sng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ru-RU" sz="33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повышение уровня теоретических и практических умений, навыков по предмету;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повышение качества знаний;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развитие творческих способностей учащихся.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26" y="214290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использования ИКТ на уроке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92893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85720" y="1000108"/>
            <a:ext cx="85011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ИКТ не должно длиться на уроке более 15 мин. подряд.</a:t>
            </a: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учитель координирует, направляет, руководит и организует учебный процесс, а сам материал «объясняет» вместо него компьютер.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видеоряда, звука и текста школьник получает представление об изучаемом двигательном действии.</a:t>
            </a:r>
            <a:endParaRPr 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проверки знаний применяется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компьютерный контроль.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Используется в качестве индивидуального подхода, фиксируется детальная картина успехов и ошибок учеников.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 ИКТ  НА  УРОКЕ ФИЗИЧЕСКОЙ  КУЛЬТУРЫ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581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Использование ИКТ на уроках: 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296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ускоряет процесс подготовки к уроку;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позволяет учителю  проявить свое творчество;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обеспечивает наглядность;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повышает интерес и мотивацию к обучению у учащихся;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повышает эффективность качества оценивания.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endParaRPr lang="ru-RU" sz="2800" dirty="0" smtClean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99786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Использование ИКТ</a:t>
            </a:r>
            <a:b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во внеурочное  время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43932" cy="4286280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/>
              <a:t>выявления уровня физической подготовленности учащихся  (мониторинг);</a:t>
            </a:r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/>
              <a:t>исследования уровня удовлетворённости учащимися, уроков физической культуры (анкетирование);</a:t>
            </a:r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dirty="0" smtClean="0"/>
              <a:t>создание базы данных учащихся.</a:t>
            </a:r>
            <a:endParaRPr lang="ru-RU" dirty="0" smtClean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ЧЕМУ МОЖНО НАУЧИТЬ ШКОЛЬНИКОВ,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ИСПОЛЬЗУЯ КОМПЬЮТЕРНЫЕ ТЕХНОЛОГИИ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?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34818" name="Picture 2" descr="http://www.blog.magicwish.ru/happywomen/files/2011/07/1219806583_0lik.ru_shokol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645955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1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. Слушать и слышать друг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друга.</a:t>
            </a:r>
          </a:p>
          <a:p>
            <a:pPr algn="just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  <a:p>
            <a:pPr algn="just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	2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. Быть терпимыми к высказываниям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другого.</a:t>
            </a:r>
          </a:p>
          <a:p>
            <a:pPr algn="just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	</a:t>
            </a:r>
          </a:p>
          <a:p>
            <a:pPr algn="just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	3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. Общаться и обмениваться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мнениями.</a:t>
            </a:r>
          </a:p>
          <a:p>
            <a:pPr algn="just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</a:endParaRPr>
          </a:p>
          <a:p>
            <a:pPr algn="just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	4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</a:rPr>
              <a:t>. Реализовать себя в этом мире.</a:t>
            </a:r>
          </a:p>
        </p:txBody>
      </p:sp>
      <p:pic>
        <p:nvPicPr>
          <p:cNvPr id="14339" name="Picture 9" descr="a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Влияние ИКТ  на ученика: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57188" y="1928813"/>
            <a:ext cx="8786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 </a:t>
            </a:r>
            <a:r>
              <a:rPr lang="ru-RU" sz="3000" dirty="0" smtClean="0">
                <a:latin typeface="Constantia" pitchFamily="18" charset="0"/>
              </a:rPr>
              <a:t>способствует </a:t>
            </a:r>
            <a:r>
              <a:rPr lang="ru-RU" sz="3000" dirty="0">
                <a:latin typeface="Constantia" pitchFamily="18" charset="0"/>
              </a:rPr>
              <a:t>повышению    	познавательного интереса к предмету;</a:t>
            </a:r>
          </a:p>
          <a:p>
            <a:endParaRPr lang="ru-RU" sz="30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 </a:t>
            </a:r>
            <a:r>
              <a:rPr lang="ru-RU" sz="3000" dirty="0" smtClean="0">
                <a:latin typeface="Constantia" pitchFamily="18" charset="0"/>
              </a:rPr>
              <a:t>содействует </a:t>
            </a:r>
            <a:r>
              <a:rPr lang="ru-RU" sz="3000" dirty="0">
                <a:latin typeface="Constantia" pitchFamily="18" charset="0"/>
              </a:rPr>
              <a:t>росту </a:t>
            </a:r>
            <a:r>
              <a:rPr lang="ru-RU" sz="3000" dirty="0" smtClean="0">
                <a:latin typeface="Constantia" pitchFamily="18" charset="0"/>
              </a:rPr>
              <a:t>успеваемости учащихся </a:t>
            </a:r>
            <a:r>
              <a:rPr lang="ru-RU" sz="3000" dirty="0">
                <a:latin typeface="Constantia" pitchFamily="18" charset="0"/>
              </a:rPr>
              <a:t>по предмету;</a:t>
            </a:r>
          </a:p>
          <a:p>
            <a:endParaRPr lang="ru-RU" sz="30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 </a:t>
            </a:r>
            <a:r>
              <a:rPr lang="ru-RU" sz="3000" dirty="0" smtClean="0">
                <a:latin typeface="Constantia" pitchFamily="18" charset="0"/>
              </a:rPr>
              <a:t>позволяет </a:t>
            </a:r>
            <a:r>
              <a:rPr lang="ru-RU" sz="3000" dirty="0">
                <a:latin typeface="Constantia" pitchFamily="18" charset="0"/>
              </a:rPr>
              <a:t>учащимся проявить себя </a:t>
            </a:r>
            <a:r>
              <a:rPr lang="ru-RU" sz="3000" dirty="0" smtClean="0">
                <a:latin typeface="Constantia" pitchFamily="18" charset="0"/>
              </a:rPr>
              <a:t>в новой </a:t>
            </a:r>
            <a:r>
              <a:rPr lang="ru-RU" sz="3000" dirty="0">
                <a:latin typeface="Constantia" pitchFamily="18" charset="0"/>
              </a:rPr>
              <a:t>роли.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3037</TotalTime>
  <Words>567</Words>
  <Application>Microsoft Office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Презентация PowerPoint</vt:lpstr>
      <vt:lpstr> Актуальность применения ИКТ на уроке физической культуры:</vt:lpstr>
      <vt:lpstr>       </vt:lpstr>
      <vt:lpstr>Презентация PowerPoint</vt:lpstr>
      <vt:lpstr>Использование ИКТ на уроках: </vt:lpstr>
      <vt:lpstr>Использование ИКТ  во внеурочное  время</vt:lpstr>
      <vt:lpstr>Презентация PowerPoint</vt:lpstr>
      <vt:lpstr>Презентация PowerPoint</vt:lpstr>
      <vt:lpstr>Влияние ИКТ  на ученика:</vt:lpstr>
      <vt:lpstr>Презентация PowerPoint</vt:lpstr>
      <vt:lpstr> </vt:lpstr>
      <vt:lpstr> </vt:lpstr>
      <vt:lpstr>ИСПОЛЬЗОВАНИЕ  ИКТ  НА  УРОКЕ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ИКТ  НА УРОКЕ ФИЗИЧЕСКОЙ  КУЛЬТУРЕ</vt:lpstr>
      <vt:lpstr>ИСПОЛЬЗОВАНИЕ  ИКТ  НА УРОКЕ ФИЗИЧЕСКОЙ  КУЛЬТУРЕ</vt:lpstr>
      <vt:lpstr>Достигнутые результаты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образ. процессе</dc:title>
  <dc:creator>1</dc:creator>
  <dc:description>Тема  Урока  8класс</dc:description>
  <cp:lastModifiedBy>Admin</cp:lastModifiedBy>
  <cp:revision>108</cp:revision>
  <dcterms:created xsi:type="dcterms:W3CDTF">2013-10-20T17:40:03Z</dcterms:created>
  <dcterms:modified xsi:type="dcterms:W3CDTF">2019-01-25T06:55:48Z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Презентаци3</vt:lpwstr>
  </property>
  <property fmtid="{D5CDD505-2E9C-101B-9397-08002B2CF9AE}" pid="3" name="SlideDescription">
    <vt:lpwstr>Тема  Урока  8класс</vt:lpwstr>
  </property>
</Properties>
</file>