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</p:sldMasterIdLst>
  <p:notesMasterIdLst>
    <p:notesMasterId r:id="rId17"/>
  </p:notesMasterIdLst>
  <p:sldIdLst>
    <p:sldId id="377" r:id="rId3"/>
    <p:sldId id="363" r:id="rId4"/>
    <p:sldId id="364" r:id="rId5"/>
    <p:sldId id="365" r:id="rId6"/>
    <p:sldId id="366" r:id="rId7"/>
    <p:sldId id="367" r:id="rId8"/>
    <p:sldId id="375" r:id="rId9"/>
    <p:sldId id="376" r:id="rId10"/>
    <p:sldId id="368" r:id="rId11"/>
    <p:sldId id="370" r:id="rId12"/>
    <p:sldId id="371" r:id="rId13"/>
    <p:sldId id="372" r:id="rId14"/>
    <p:sldId id="373" r:id="rId15"/>
    <p:sldId id="3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FFFF66"/>
    <a:srgbClr val="FF66CC"/>
    <a:srgbClr val="0033CC"/>
    <a:srgbClr val="FF33CC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9001" autoAdjust="0"/>
  </p:normalViewPr>
  <p:slideViewPr>
    <p:cSldViewPr>
      <p:cViewPr>
        <p:scale>
          <a:sx n="80" d="100"/>
          <a:sy n="80" d="100"/>
        </p:scale>
        <p:origin x="-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481C2-C335-4063-8ADB-BACD0D6A0111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140B532-F61D-4E5F-940D-0E0174E0D73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F708242C-6479-4D4F-A3FD-E8F36F203B74}" type="parTrans" cxnId="{5E32F249-F74F-434F-9186-F9E7A145A3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DFFF3C-D1C8-4929-AD33-54C07EB4F61E}" type="sibTrans" cxnId="{5E32F249-F74F-434F-9186-F9E7A145A3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F3CC2DB-C9E2-4824-8991-58501E31B692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Школьная медицинская служба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F9BA25-2A1A-4FF9-B30B-2228DB733F3B}" type="parTrans" cxnId="{22697753-0FBD-4E3C-A249-1F331147002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51AE8B-D0F5-4A69-A3D0-3ECD0DCE0C77}" type="sibTrans" cxnId="{22697753-0FBD-4E3C-A249-1F331147002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B4BCCD4-B03F-4D70-8BA4-FEE2C61FD2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Образование в области здоровья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F85695-C4AF-4179-A700-C13F020C4B2A}" type="parTrans" cxnId="{76C7A236-71FC-4C02-9C8D-4970E97B9D0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48DBDB2-9E57-491A-A6F8-6A6D9E06D7C0}" type="sibTrans" cxnId="{76C7A236-71FC-4C02-9C8D-4970E97B9D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ACC4D3-DF41-4566-94C1-D4CDCF900A6E}">
      <dgm:prSet phldrT="[Текст]" custT="1"/>
      <dgm:spPr>
        <a:solidFill>
          <a:srgbClr val="FFCC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7B131-C02D-49A3-AACE-8B3938002040}" type="parTrans" cxnId="{82BBF47E-D769-4FF6-AF9A-1DBA99FE733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6132F5-7044-470C-A87D-C67662B6DA8B}" type="sibTrans" cxnId="{82BBF47E-D769-4FF6-AF9A-1DBA99FE73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816450C-C7FA-441D-B1CA-A27136F602E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Служба питания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FABB51-D642-49FB-B2A4-D70609070BF6}" type="parTrans" cxnId="{6C21994D-386D-486E-B206-AC7AA7FC7DC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4C1304-5672-4364-9B5F-C3984C2556DE}" type="sibTrans" cxnId="{6C21994D-386D-486E-B206-AC7AA7FC7DC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6361C90-2083-4E04-A61E-0FDC3D4FB478}">
      <dgm:prSet custT="1"/>
      <dgm:spPr>
        <a:solidFill>
          <a:srgbClr val="FF66CC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Вовлечение родителей и общественности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50AEF1-54E6-42D0-9331-CF383C11FF05}" type="parTrans" cxnId="{9ED52370-39DB-40FA-86BB-20B8BE99E12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BF91583-1919-4FA4-934F-8D4294A6EE22}" type="sibTrans" cxnId="{9ED52370-39DB-40FA-86BB-20B8BE99E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F8ADD00-EADE-47AD-AA59-7C72A46D619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Инфраструктура «Здоровая среда»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CF49D1-99B8-4EB1-9045-D1A4FF9F8F04}" type="parTrans" cxnId="{1AFCB8DF-2D66-4A4A-9937-B88B4343FDD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959A4B2-E3AC-49A9-8813-E73E33105EFD}" type="sibTrans" cxnId="{1AFCB8DF-2D66-4A4A-9937-B88B4343FDD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1FECF8A-7F65-4F78-89D6-1625AD96D774}">
      <dgm:prSet custT="1"/>
      <dgm:spPr>
        <a:solidFill>
          <a:srgbClr val="92D050"/>
        </a:solidFill>
      </dgm:spPr>
      <dgm:t>
        <a:bodyPr/>
        <a:lstStyle/>
        <a:p>
          <a:pPr algn="ctr"/>
          <a:endParaRPr lang="ru-RU" sz="16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Оздоровительно -профилактическая работа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7E1EEA-A790-4C1D-AAA3-A703CE18BCFE}" type="parTrans" cxnId="{D67F46F7-5BB2-4C30-B4F0-7667117DAD5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E5F22F2-1165-4E3F-92CA-6DD8D31B0F41}" type="sibTrans" cxnId="{D67F46F7-5BB2-4C30-B4F0-7667117DAD5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576B5B-5C1A-495F-96AE-020EEFF7FA2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Социально-психологическая поддержка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514ABF-82C7-4ABC-BE5B-2DE418296180}" type="parTrans" cxnId="{79B973A8-FD21-4A87-A471-882229373BA7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307132-E9A8-4251-8D46-635982DFA449}" type="sibTrans" cxnId="{79B973A8-FD21-4A87-A471-882229373BA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C0481E-6C42-4A84-927A-5740DDD4368B}" type="pres">
      <dgm:prSet presAssocID="{F06481C2-C335-4063-8ADB-BACD0D6A01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D553B-EABA-4D35-9904-ACA29F28C4D3}" type="pres">
      <dgm:prSet presAssocID="{E140B532-F61D-4E5F-940D-0E0174E0D73E}" presName="centerShape" presStyleLbl="node0" presStyleIdx="0" presStyleCnt="1" custScaleX="140723" custScaleY="173002" custLinFactNeighborX="76" custLinFactNeighborY="-821"/>
      <dgm:spPr/>
      <dgm:t>
        <a:bodyPr/>
        <a:lstStyle/>
        <a:p>
          <a:endParaRPr lang="ru-RU"/>
        </a:p>
      </dgm:t>
    </dgm:pt>
    <dgm:pt modelId="{6D00F7CB-4283-4929-BD60-DC8E44F14901}" type="pres">
      <dgm:prSet presAssocID="{99F9BA25-2A1A-4FF9-B30B-2228DB733F3B}" presName="Name9" presStyleLbl="parChTrans1D2" presStyleIdx="0" presStyleCnt="8"/>
      <dgm:spPr/>
      <dgm:t>
        <a:bodyPr/>
        <a:lstStyle/>
        <a:p>
          <a:endParaRPr lang="ru-RU"/>
        </a:p>
      </dgm:t>
    </dgm:pt>
    <dgm:pt modelId="{CDE2B1F2-0CDE-41DD-A299-4A198F318106}" type="pres">
      <dgm:prSet presAssocID="{99F9BA25-2A1A-4FF9-B30B-2228DB733F3B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F41934B-CCC3-4C72-94A8-E3A88558BF92}" type="pres">
      <dgm:prSet presAssocID="{7F3CC2DB-C9E2-4824-8991-58501E31B692}" presName="node" presStyleLbl="node1" presStyleIdx="0" presStyleCnt="8" custScaleX="150654" custScaleY="138823" custRadScaleRad="101461" custRadScaleInc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D8D39-BCC3-4BB6-923D-B599998BFA58}" type="pres">
      <dgm:prSet presAssocID="{86514ABF-82C7-4ABC-BE5B-2DE418296180}" presName="Name9" presStyleLbl="parChTrans1D2" presStyleIdx="1" presStyleCnt="8"/>
      <dgm:spPr/>
      <dgm:t>
        <a:bodyPr/>
        <a:lstStyle/>
        <a:p>
          <a:endParaRPr lang="ru-RU"/>
        </a:p>
      </dgm:t>
    </dgm:pt>
    <dgm:pt modelId="{C6CD807B-2A53-4DE3-8630-84231123F8A7}" type="pres">
      <dgm:prSet presAssocID="{86514ABF-82C7-4ABC-BE5B-2DE41829618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C2AA504-334E-4C8B-8877-87787B978961}" type="pres">
      <dgm:prSet presAssocID="{79576B5B-5C1A-495F-96AE-020EEFF7FA2F}" presName="node" presStyleLbl="node1" presStyleIdx="1" presStyleCnt="8" custScaleX="200714" custScaleY="141606" custRadScaleRad="148762" custRadScaleInc="3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7EB6A-E6FF-4828-B58B-9C1FE38C2589}" type="pres">
      <dgm:prSet presAssocID="{34F85695-C4AF-4179-A700-C13F020C4B2A}" presName="Name9" presStyleLbl="parChTrans1D2" presStyleIdx="2" presStyleCnt="8"/>
      <dgm:spPr/>
      <dgm:t>
        <a:bodyPr/>
        <a:lstStyle/>
        <a:p>
          <a:endParaRPr lang="ru-RU"/>
        </a:p>
      </dgm:t>
    </dgm:pt>
    <dgm:pt modelId="{ECA33C2B-2033-401C-A092-D095D08EBDA3}" type="pres">
      <dgm:prSet presAssocID="{34F85695-C4AF-4179-A700-C13F020C4B2A}" presName="connTx" presStyleLbl="parChTrans1D2" presStyleIdx="2" presStyleCnt="8"/>
      <dgm:spPr/>
      <dgm:t>
        <a:bodyPr/>
        <a:lstStyle/>
        <a:p>
          <a:endParaRPr lang="ru-RU"/>
        </a:p>
      </dgm:t>
    </dgm:pt>
    <dgm:pt modelId="{3545A449-AA66-4435-859C-8E71A187CB4A}" type="pres">
      <dgm:prSet presAssocID="{6B4BCCD4-B03F-4D70-8BA4-FEE2C61FD2F5}" presName="node" presStyleLbl="node1" presStyleIdx="2" presStyleCnt="8" custScaleX="192600" custScaleY="133241" custRadScaleRad="118508" custRadScaleInc="-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2DB48-F770-417F-96A6-A8B5CC6102DA}" type="pres">
      <dgm:prSet presAssocID="{6257B131-C02D-49A3-AACE-8B3938002040}" presName="Name9" presStyleLbl="parChTrans1D2" presStyleIdx="3" presStyleCnt="8"/>
      <dgm:spPr/>
      <dgm:t>
        <a:bodyPr/>
        <a:lstStyle/>
        <a:p>
          <a:endParaRPr lang="ru-RU"/>
        </a:p>
      </dgm:t>
    </dgm:pt>
    <dgm:pt modelId="{49D8140C-A01D-4D97-8062-12C5A0CBB642}" type="pres">
      <dgm:prSet presAssocID="{6257B131-C02D-49A3-AACE-8B393800204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3A65C5B9-68FF-4E90-9AB1-25C697ACE708}" type="pres">
      <dgm:prSet presAssocID="{4FACC4D3-DF41-4566-94C1-D4CDCF900A6E}" presName="node" presStyleLbl="node1" presStyleIdx="3" presStyleCnt="8" custScaleX="196770" custScaleY="142479" custRadScaleRad="140255" custRadScaleInc="-36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03B24-CB47-43DB-86A9-1C209920E3C5}" type="pres">
      <dgm:prSet presAssocID="{08FABB51-D642-49FB-B2A4-D70609070BF6}" presName="Name9" presStyleLbl="parChTrans1D2" presStyleIdx="4" presStyleCnt="8"/>
      <dgm:spPr/>
      <dgm:t>
        <a:bodyPr/>
        <a:lstStyle/>
        <a:p>
          <a:endParaRPr lang="ru-RU"/>
        </a:p>
      </dgm:t>
    </dgm:pt>
    <dgm:pt modelId="{F134733B-9011-4EF9-ACEF-D45EB53198B7}" type="pres">
      <dgm:prSet presAssocID="{08FABB51-D642-49FB-B2A4-D70609070BF6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B53D10F-09CE-45B4-97BB-743719E36B85}" type="pres">
      <dgm:prSet presAssocID="{A816450C-C7FA-441D-B1CA-A27136F602E2}" presName="node" presStyleLbl="node1" presStyleIdx="4" presStyleCnt="8" custScaleX="143906" custScaleY="131045" custRadScaleRad="101432" custRadScaleInc="-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156C8-47A6-4E6F-BA2E-C3E272453E4D}" type="pres">
      <dgm:prSet presAssocID="{6D50AEF1-54E6-42D0-9331-CF383C11FF05}" presName="Name9" presStyleLbl="parChTrans1D2" presStyleIdx="5" presStyleCnt="8"/>
      <dgm:spPr/>
      <dgm:t>
        <a:bodyPr/>
        <a:lstStyle/>
        <a:p>
          <a:endParaRPr lang="ru-RU"/>
        </a:p>
      </dgm:t>
    </dgm:pt>
    <dgm:pt modelId="{B92D32AD-CFAF-463B-B399-AEF7FD9DD3DA}" type="pres">
      <dgm:prSet presAssocID="{6D50AEF1-54E6-42D0-9331-CF383C11FF05}" presName="connTx" presStyleLbl="parChTrans1D2" presStyleIdx="5" presStyleCnt="8"/>
      <dgm:spPr/>
      <dgm:t>
        <a:bodyPr/>
        <a:lstStyle/>
        <a:p>
          <a:endParaRPr lang="ru-RU"/>
        </a:p>
      </dgm:t>
    </dgm:pt>
    <dgm:pt modelId="{52638D67-F360-492A-81EF-679CEC0CBA81}" type="pres">
      <dgm:prSet presAssocID="{C6361C90-2083-4E04-A61E-0FDC3D4FB478}" presName="node" presStyleLbl="node1" presStyleIdx="5" presStyleCnt="8" custScaleX="207029" custScaleY="137474" custRadScaleRad="136943" custRadScaleInc="3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8651-4A12-41D6-AA1C-4B6049E7436F}" type="pres">
      <dgm:prSet presAssocID="{AF7E1EEA-A790-4C1D-AAA3-A703CE18BCFE}" presName="Name9" presStyleLbl="parChTrans1D2" presStyleIdx="6" presStyleCnt="8"/>
      <dgm:spPr/>
      <dgm:t>
        <a:bodyPr/>
        <a:lstStyle/>
        <a:p>
          <a:endParaRPr lang="ru-RU"/>
        </a:p>
      </dgm:t>
    </dgm:pt>
    <dgm:pt modelId="{630F8A27-E1A7-4F87-9FFD-E6EF40D03694}" type="pres">
      <dgm:prSet presAssocID="{AF7E1EEA-A790-4C1D-AAA3-A703CE18BCFE}" presName="connTx" presStyleLbl="parChTrans1D2" presStyleIdx="6" presStyleCnt="8"/>
      <dgm:spPr/>
      <dgm:t>
        <a:bodyPr/>
        <a:lstStyle/>
        <a:p>
          <a:endParaRPr lang="ru-RU"/>
        </a:p>
      </dgm:t>
    </dgm:pt>
    <dgm:pt modelId="{D38EF3E5-3B01-4574-87D1-DB9C8BAA626B}" type="pres">
      <dgm:prSet presAssocID="{01FECF8A-7F65-4F78-89D6-1625AD96D774}" presName="node" presStyleLbl="node1" presStyleIdx="6" presStyleCnt="8" custScaleX="195831" custScaleY="137391" custRadScaleRad="132853" custRadScaleInc="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ECC14-8B3C-481E-BBD0-6228A8260C32}" type="pres">
      <dgm:prSet presAssocID="{B9CF49D1-99B8-4EB1-9045-D1A4FF9F8F04}" presName="Name9" presStyleLbl="parChTrans1D2" presStyleIdx="7" presStyleCnt="8"/>
      <dgm:spPr/>
      <dgm:t>
        <a:bodyPr/>
        <a:lstStyle/>
        <a:p>
          <a:endParaRPr lang="ru-RU"/>
        </a:p>
      </dgm:t>
    </dgm:pt>
    <dgm:pt modelId="{018C8F8C-A31B-4FAB-BEF3-FC5AC3CD33EE}" type="pres">
      <dgm:prSet presAssocID="{B9CF49D1-99B8-4EB1-9045-D1A4FF9F8F0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1E91E636-3020-45E7-A26A-1D4088278096}" type="pres">
      <dgm:prSet presAssocID="{4F8ADD00-EADE-47AD-AA59-7C72A46D6191}" presName="node" presStyleLbl="node1" presStyleIdx="7" presStyleCnt="8" custScaleX="199614" custScaleY="130849" custRadScaleRad="150286" custRadScaleInc="-36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DEB78-160E-477D-B283-9B2035D7F978}" type="presOf" srcId="{79576B5B-5C1A-495F-96AE-020EEFF7FA2F}" destId="{FC2AA504-334E-4C8B-8877-87787B978961}" srcOrd="0" destOrd="0" presId="urn:microsoft.com/office/officeart/2005/8/layout/radial1"/>
    <dgm:cxn modelId="{487AE754-218D-4451-B502-1D24D076FF61}" type="presOf" srcId="{AF7E1EEA-A790-4C1D-AAA3-A703CE18BCFE}" destId="{630F8A27-E1A7-4F87-9FFD-E6EF40D03694}" srcOrd="1" destOrd="0" presId="urn:microsoft.com/office/officeart/2005/8/layout/radial1"/>
    <dgm:cxn modelId="{D67F46F7-5BB2-4C30-B4F0-7667117DAD58}" srcId="{E140B532-F61D-4E5F-940D-0E0174E0D73E}" destId="{01FECF8A-7F65-4F78-89D6-1625AD96D774}" srcOrd="6" destOrd="0" parTransId="{AF7E1EEA-A790-4C1D-AAA3-A703CE18BCFE}" sibTransId="{7E5F22F2-1165-4E3F-92CA-6DD8D31B0F41}"/>
    <dgm:cxn modelId="{C88FFC02-3E54-4AF5-BE93-0294F99D01F8}" type="presOf" srcId="{4FACC4D3-DF41-4566-94C1-D4CDCF900A6E}" destId="{3A65C5B9-68FF-4E90-9AB1-25C697ACE708}" srcOrd="0" destOrd="0" presId="urn:microsoft.com/office/officeart/2005/8/layout/radial1"/>
    <dgm:cxn modelId="{89143865-E319-4C6B-9BB4-BB54E68757E5}" type="presOf" srcId="{F06481C2-C335-4063-8ADB-BACD0D6A0111}" destId="{CEC0481E-6C42-4A84-927A-5740DDD4368B}" srcOrd="0" destOrd="0" presId="urn:microsoft.com/office/officeart/2005/8/layout/radial1"/>
    <dgm:cxn modelId="{AA05AF54-BC9F-482B-8A8F-2305EFA4214A}" type="presOf" srcId="{6B4BCCD4-B03F-4D70-8BA4-FEE2C61FD2F5}" destId="{3545A449-AA66-4435-859C-8E71A187CB4A}" srcOrd="0" destOrd="0" presId="urn:microsoft.com/office/officeart/2005/8/layout/radial1"/>
    <dgm:cxn modelId="{7369B0EA-8152-4F9D-8E81-F8C0D1A0E9FE}" type="presOf" srcId="{E140B532-F61D-4E5F-940D-0E0174E0D73E}" destId="{45CD553B-EABA-4D35-9904-ACA29F28C4D3}" srcOrd="0" destOrd="0" presId="urn:microsoft.com/office/officeart/2005/8/layout/radial1"/>
    <dgm:cxn modelId="{16473FE1-3899-4C4B-AD96-65718CCCFF24}" type="presOf" srcId="{AF7E1EEA-A790-4C1D-AAA3-A703CE18BCFE}" destId="{4CEA8651-4A12-41D6-AA1C-4B6049E7436F}" srcOrd="0" destOrd="0" presId="urn:microsoft.com/office/officeart/2005/8/layout/radial1"/>
    <dgm:cxn modelId="{3E5BA806-5256-462E-A361-F240AF35EA6A}" type="presOf" srcId="{B9CF49D1-99B8-4EB1-9045-D1A4FF9F8F04}" destId="{018C8F8C-A31B-4FAB-BEF3-FC5AC3CD33EE}" srcOrd="1" destOrd="0" presId="urn:microsoft.com/office/officeart/2005/8/layout/radial1"/>
    <dgm:cxn modelId="{C935995A-74E7-4080-BF3A-FF2049336766}" type="presOf" srcId="{B9CF49D1-99B8-4EB1-9045-D1A4FF9F8F04}" destId="{4C3ECC14-8B3C-481E-BBD0-6228A8260C32}" srcOrd="0" destOrd="0" presId="urn:microsoft.com/office/officeart/2005/8/layout/radial1"/>
    <dgm:cxn modelId="{6C21994D-386D-486E-B206-AC7AA7FC7DC8}" srcId="{E140B532-F61D-4E5F-940D-0E0174E0D73E}" destId="{A816450C-C7FA-441D-B1CA-A27136F602E2}" srcOrd="4" destOrd="0" parTransId="{08FABB51-D642-49FB-B2A4-D70609070BF6}" sibTransId="{8B4C1304-5672-4364-9B5F-C3984C2556DE}"/>
    <dgm:cxn modelId="{CC7E2C3B-AACA-4012-864D-328FCFA315C1}" type="presOf" srcId="{4F8ADD00-EADE-47AD-AA59-7C72A46D6191}" destId="{1E91E636-3020-45E7-A26A-1D4088278096}" srcOrd="0" destOrd="0" presId="urn:microsoft.com/office/officeart/2005/8/layout/radial1"/>
    <dgm:cxn modelId="{22697753-0FBD-4E3C-A249-1F331147002C}" srcId="{E140B532-F61D-4E5F-940D-0E0174E0D73E}" destId="{7F3CC2DB-C9E2-4824-8991-58501E31B692}" srcOrd="0" destOrd="0" parTransId="{99F9BA25-2A1A-4FF9-B30B-2228DB733F3B}" sibTransId="{B551AE8B-D0F5-4A69-A3D0-3ECD0DCE0C77}"/>
    <dgm:cxn modelId="{1AFCB8DF-2D66-4A4A-9937-B88B4343FDD7}" srcId="{E140B532-F61D-4E5F-940D-0E0174E0D73E}" destId="{4F8ADD00-EADE-47AD-AA59-7C72A46D6191}" srcOrd="7" destOrd="0" parTransId="{B9CF49D1-99B8-4EB1-9045-D1A4FF9F8F04}" sibTransId="{B959A4B2-E3AC-49A9-8813-E73E33105EFD}"/>
    <dgm:cxn modelId="{5E32F249-F74F-434F-9186-F9E7A145A3E0}" srcId="{F06481C2-C335-4063-8ADB-BACD0D6A0111}" destId="{E140B532-F61D-4E5F-940D-0E0174E0D73E}" srcOrd="0" destOrd="0" parTransId="{F708242C-6479-4D4F-A3FD-E8F36F203B74}" sibTransId="{90DFFF3C-D1C8-4929-AD33-54C07EB4F61E}"/>
    <dgm:cxn modelId="{71175038-980A-45A9-9884-E0F949EAFA11}" type="presOf" srcId="{08FABB51-D642-49FB-B2A4-D70609070BF6}" destId="{77403B24-CB47-43DB-86A9-1C209920E3C5}" srcOrd="0" destOrd="0" presId="urn:microsoft.com/office/officeart/2005/8/layout/radial1"/>
    <dgm:cxn modelId="{B70E9249-23BE-4236-B59C-62A173909983}" type="presOf" srcId="{6257B131-C02D-49A3-AACE-8B3938002040}" destId="{49D8140C-A01D-4D97-8062-12C5A0CBB642}" srcOrd="1" destOrd="0" presId="urn:microsoft.com/office/officeart/2005/8/layout/radial1"/>
    <dgm:cxn modelId="{ECEA43A6-A82F-4E9F-8525-5B28BF1F011C}" type="presOf" srcId="{99F9BA25-2A1A-4FF9-B30B-2228DB733F3B}" destId="{6D00F7CB-4283-4929-BD60-DC8E44F14901}" srcOrd="0" destOrd="0" presId="urn:microsoft.com/office/officeart/2005/8/layout/radial1"/>
    <dgm:cxn modelId="{82BBF47E-D769-4FF6-AF9A-1DBA99FE7333}" srcId="{E140B532-F61D-4E5F-940D-0E0174E0D73E}" destId="{4FACC4D3-DF41-4566-94C1-D4CDCF900A6E}" srcOrd="3" destOrd="0" parTransId="{6257B131-C02D-49A3-AACE-8B3938002040}" sibTransId="{4A6132F5-7044-470C-A87D-C67662B6DA8B}"/>
    <dgm:cxn modelId="{9B086028-CB37-410C-9324-2A735541DA01}" type="presOf" srcId="{08FABB51-D642-49FB-B2A4-D70609070BF6}" destId="{F134733B-9011-4EF9-ACEF-D45EB53198B7}" srcOrd="1" destOrd="0" presId="urn:microsoft.com/office/officeart/2005/8/layout/radial1"/>
    <dgm:cxn modelId="{79B973A8-FD21-4A87-A471-882229373BA7}" srcId="{E140B532-F61D-4E5F-940D-0E0174E0D73E}" destId="{79576B5B-5C1A-495F-96AE-020EEFF7FA2F}" srcOrd="1" destOrd="0" parTransId="{86514ABF-82C7-4ABC-BE5B-2DE418296180}" sibTransId="{2C307132-E9A8-4251-8D46-635982DFA449}"/>
    <dgm:cxn modelId="{76C7A236-71FC-4C02-9C8D-4970E97B9D00}" srcId="{E140B532-F61D-4E5F-940D-0E0174E0D73E}" destId="{6B4BCCD4-B03F-4D70-8BA4-FEE2C61FD2F5}" srcOrd="2" destOrd="0" parTransId="{34F85695-C4AF-4179-A700-C13F020C4B2A}" sibTransId="{348DBDB2-9E57-491A-A6F8-6A6D9E06D7C0}"/>
    <dgm:cxn modelId="{E21EC1D1-9131-471B-ACFD-19117348B248}" type="presOf" srcId="{6D50AEF1-54E6-42D0-9331-CF383C11FF05}" destId="{B92D32AD-CFAF-463B-B399-AEF7FD9DD3DA}" srcOrd="1" destOrd="0" presId="urn:microsoft.com/office/officeart/2005/8/layout/radial1"/>
    <dgm:cxn modelId="{A2BC029E-6951-48D2-B996-77993E32EF6A}" type="presOf" srcId="{6257B131-C02D-49A3-AACE-8B3938002040}" destId="{A912DB48-F770-417F-96A6-A8B5CC6102DA}" srcOrd="0" destOrd="0" presId="urn:microsoft.com/office/officeart/2005/8/layout/radial1"/>
    <dgm:cxn modelId="{C95283C2-CCE2-41A3-8572-FDBF7ECD7118}" type="presOf" srcId="{34F85695-C4AF-4179-A700-C13F020C4B2A}" destId="{89F7EB6A-E6FF-4828-B58B-9C1FE38C2589}" srcOrd="0" destOrd="0" presId="urn:microsoft.com/office/officeart/2005/8/layout/radial1"/>
    <dgm:cxn modelId="{7A0AB006-94CB-49CC-83A5-CA98584F8877}" type="presOf" srcId="{A816450C-C7FA-441D-B1CA-A27136F602E2}" destId="{6B53D10F-09CE-45B4-97BB-743719E36B85}" srcOrd="0" destOrd="0" presId="urn:microsoft.com/office/officeart/2005/8/layout/radial1"/>
    <dgm:cxn modelId="{29B8D025-B86D-46C0-B4A0-44DA4034C942}" type="presOf" srcId="{99F9BA25-2A1A-4FF9-B30B-2228DB733F3B}" destId="{CDE2B1F2-0CDE-41DD-A299-4A198F318106}" srcOrd="1" destOrd="0" presId="urn:microsoft.com/office/officeart/2005/8/layout/radial1"/>
    <dgm:cxn modelId="{F5EFADC4-4005-4791-8DF7-36C79F3AAD7E}" type="presOf" srcId="{34F85695-C4AF-4179-A700-C13F020C4B2A}" destId="{ECA33C2B-2033-401C-A092-D095D08EBDA3}" srcOrd="1" destOrd="0" presId="urn:microsoft.com/office/officeart/2005/8/layout/radial1"/>
    <dgm:cxn modelId="{F6591E86-CDED-401D-A339-A1E62E91B658}" type="presOf" srcId="{C6361C90-2083-4E04-A61E-0FDC3D4FB478}" destId="{52638D67-F360-492A-81EF-679CEC0CBA81}" srcOrd="0" destOrd="0" presId="urn:microsoft.com/office/officeart/2005/8/layout/radial1"/>
    <dgm:cxn modelId="{9ED52370-39DB-40FA-86BB-20B8BE99E123}" srcId="{E140B532-F61D-4E5F-940D-0E0174E0D73E}" destId="{C6361C90-2083-4E04-A61E-0FDC3D4FB478}" srcOrd="5" destOrd="0" parTransId="{6D50AEF1-54E6-42D0-9331-CF383C11FF05}" sibTransId="{9BF91583-1919-4FA4-934F-8D4294A6EE22}"/>
    <dgm:cxn modelId="{2219493C-C0F6-490D-9E9B-94B7B0692CAE}" type="presOf" srcId="{7F3CC2DB-C9E2-4824-8991-58501E31B692}" destId="{5F41934B-CCC3-4C72-94A8-E3A88558BF92}" srcOrd="0" destOrd="0" presId="urn:microsoft.com/office/officeart/2005/8/layout/radial1"/>
    <dgm:cxn modelId="{321EB860-F463-4845-BE40-3646C7F4E6F9}" type="presOf" srcId="{86514ABF-82C7-4ABC-BE5B-2DE418296180}" destId="{5E2D8D39-BCC3-4BB6-923D-B599998BFA58}" srcOrd="0" destOrd="0" presId="urn:microsoft.com/office/officeart/2005/8/layout/radial1"/>
    <dgm:cxn modelId="{8E9096D3-ACC2-4CA9-AE1D-DD4FCD0D7B68}" type="presOf" srcId="{86514ABF-82C7-4ABC-BE5B-2DE418296180}" destId="{C6CD807B-2A53-4DE3-8630-84231123F8A7}" srcOrd="1" destOrd="0" presId="urn:microsoft.com/office/officeart/2005/8/layout/radial1"/>
    <dgm:cxn modelId="{9EADCF9C-57E6-4F2E-8161-7C4948AE1882}" type="presOf" srcId="{01FECF8A-7F65-4F78-89D6-1625AD96D774}" destId="{D38EF3E5-3B01-4574-87D1-DB9C8BAA626B}" srcOrd="0" destOrd="0" presId="urn:microsoft.com/office/officeart/2005/8/layout/radial1"/>
    <dgm:cxn modelId="{7F491E46-F397-4F0D-9D36-6EC8010D8F75}" type="presOf" srcId="{6D50AEF1-54E6-42D0-9331-CF383C11FF05}" destId="{CA2156C8-47A6-4E6F-BA2E-C3E272453E4D}" srcOrd="0" destOrd="0" presId="urn:microsoft.com/office/officeart/2005/8/layout/radial1"/>
    <dgm:cxn modelId="{159909AC-3194-4275-A35B-924480CD7B70}" type="presParOf" srcId="{CEC0481E-6C42-4A84-927A-5740DDD4368B}" destId="{45CD553B-EABA-4D35-9904-ACA29F28C4D3}" srcOrd="0" destOrd="0" presId="urn:microsoft.com/office/officeart/2005/8/layout/radial1"/>
    <dgm:cxn modelId="{64A7C6BF-4FF9-49AA-840C-34D693ADF0C6}" type="presParOf" srcId="{CEC0481E-6C42-4A84-927A-5740DDD4368B}" destId="{6D00F7CB-4283-4929-BD60-DC8E44F14901}" srcOrd="1" destOrd="0" presId="urn:microsoft.com/office/officeart/2005/8/layout/radial1"/>
    <dgm:cxn modelId="{FF384583-C717-477B-B014-B8E1071D65C3}" type="presParOf" srcId="{6D00F7CB-4283-4929-BD60-DC8E44F14901}" destId="{CDE2B1F2-0CDE-41DD-A299-4A198F318106}" srcOrd="0" destOrd="0" presId="urn:microsoft.com/office/officeart/2005/8/layout/radial1"/>
    <dgm:cxn modelId="{3129E687-DA15-49DF-8A3A-18959BB4FDBA}" type="presParOf" srcId="{CEC0481E-6C42-4A84-927A-5740DDD4368B}" destId="{5F41934B-CCC3-4C72-94A8-E3A88558BF92}" srcOrd="2" destOrd="0" presId="urn:microsoft.com/office/officeart/2005/8/layout/radial1"/>
    <dgm:cxn modelId="{8BA2C4F7-687D-4CE4-906B-77605519A170}" type="presParOf" srcId="{CEC0481E-6C42-4A84-927A-5740DDD4368B}" destId="{5E2D8D39-BCC3-4BB6-923D-B599998BFA58}" srcOrd="3" destOrd="0" presId="urn:microsoft.com/office/officeart/2005/8/layout/radial1"/>
    <dgm:cxn modelId="{2219F575-32A8-4F78-80AE-7CF969697B18}" type="presParOf" srcId="{5E2D8D39-BCC3-4BB6-923D-B599998BFA58}" destId="{C6CD807B-2A53-4DE3-8630-84231123F8A7}" srcOrd="0" destOrd="0" presId="urn:microsoft.com/office/officeart/2005/8/layout/radial1"/>
    <dgm:cxn modelId="{6FFEDE40-2A63-4B2E-A21F-73BA7F372F8B}" type="presParOf" srcId="{CEC0481E-6C42-4A84-927A-5740DDD4368B}" destId="{FC2AA504-334E-4C8B-8877-87787B978961}" srcOrd="4" destOrd="0" presId="urn:microsoft.com/office/officeart/2005/8/layout/radial1"/>
    <dgm:cxn modelId="{316B2709-AA2E-4451-BEA5-A995D03E3695}" type="presParOf" srcId="{CEC0481E-6C42-4A84-927A-5740DDD4368B}" destId="{89F7EB6A-E6FF-4828-B58B-9C1FE38C2589}" srcOrd="5" destOrd="0" presId="urn:microsoft.com/office/officeart/2005/8/layout/radial1"/>
    <dgm:cxn modelId="{45C2F182-5AAB-4326-BBC7-22984DA577FD}" type="presParOf" srcId="{89F7EB6A-E6FF-4828-B58B-9C1FE38C2589}" destId="{ECA33C2B-2033-401C-A092-D095D08EBDA3}" srcOrd="0" destOrd="0" presId="urn:microsoft.com/office/officeart/2005/8/layout/radial1"/>
    <dgm:cxn modelId="{C45FD7FC-0D08-4812-B089-0F13FF534DAD}" type="presParOf" srcId="{CEC0481E-6C42-4A84-927A-5740DDD4368B}" destId="{3545A449-AA66-4435-859C-8E71A187CB4A}" srcOrd="6" destOrd="0" presId="urn:microsoft.com/office/officeart/2005/8/layout/radial1"/>
    <dgm:cxn modelId="{E3966504-3F59-4B4E-B618-E29B9977AC29}" type="presParOf" srcId="{CEC0481E-6C42-4A84-927A-5740DDD4368B}" destId="{A912DB48-F770-417F-96A6-A8B5CC6102DA}" srcOrd="7" destOrd="0" presId="urn:microsoft.com/office/officeart/2005/8/layout/radial1"/>
    <dgm:cxn modelId="{C91EA4D4-A04C-4501-8088-1F6335240A63}" type="presParOf" srcId="{A912DB48-F770-417F-96A6-A8B5CC6102DA}" destId="{49D8140C-A01D-4D97-8062-12C5A0CBB642}" srcOrd="0" destOrd="0" presId="urn:microsoft.com/office/officeart/2005/8/layout/radial1"/>
    <dgm:cxn modelId="{596B136B-C457-47FB-92F1-9360640D3732}" type="presParOf" srcId="{CEC0481E-6C42-4A84-927A-5740DDD4368B}" destId="{3A65C5B9-68FF-4E90-9AB1-25C697ACE708}" srcOrd="8" destOrd="0" presId="urn:microsoft.com/office/officeart/2005/8/layout/radial1"/>
    <dgm:cxn modelId="{EE9B3651-0C95-45DE-B211-AAB24A6010BF}" type="presParOf" srcId="{CEC0481E-6C42-4A84-927A-5740DDD4368B}" destId="{77403B24-CB47-43DB-86A9-1C209920E3C5}" srcOrd="9" destOrd="0" presId="urn:microsoft.com/office/officeart/2005/8/layout/radial1"/>
    <dgm:cxn modelId="{28B85DC4-EC67-428F-B4E8-2CE5D515E16A}" type="presParOf" srcId="{77403B24-CB47-43DB-86A9-1C209920E3C5}" destId="{F134733B-9011-4EF9-ACEF-D45EB53198B7}" srcOrd="0" destOrd="0" presId="urn:microsoft.com/office/officeart/2005/8/layout/radial1"/>
    <dgm:cxn modelId="{E98FE807-BD0C-4E65-A6DF-FDE22603A21A}" type="presParOf" srcId="{CEC0481E-6C42-4A84-927A-5740DDD4368B}" destId="{6B53D10F-09CE-45B4-97BB-743719E36B85}" srcOrd="10" destOrd="0" presId="urn:microsoft.com/office/officeart/2005/8/layout/radial1"/>
    <dgm:cxn modelId="{0FA2B2C9-D439-4CD1-A1CA-564D1E7430BA}" type="presParOf" srcId="{CEC0481E-6C42-4A84-927A-5740DDD4368B}" destId="{CA2156C8-47A6-4E6F-BA2E-C3E272453E4D}" srcOrd="11" destOrd="0" presId="urn:microsoft.com/office/officeart/2005/8/layout/radial1"/>
    <dgm:cxn modelId="{6BAC2E48-0810-4A52-9EA0-55DE1E42D45A}" type="presParOf" srcId="{CA2156C8-47A6-4E6F-BA2E-C3E272453E4D}" destId="{B92D32AD-CFAF-463B-B399-AEF7FD9DD3DA}" srcOrd="0" destOrd="0" presId="urn:microsoft.com/office/officeart/2005/8/layout/radial1"/>
    <dgm:cxn modelId="{9E2E9E33-9216-488B-A36E-EAC7D6A55F28}" type="presParOf" srcId="{CEC0481E-6C42-4A84-927A-5740DDD4368B}" destId="{52638D67-F360-492A-81EF-679CEC0CBA81}" srcOrd="12" destOrd="0" presId="urn:microsoft.com/office/officeart/2005/8/layout/radial1"/>
    <dgm:cxn modelId="{E557A7D4-AC63-434A-999C-603C1167A252}" type="presParOf" srcId="{CEC0481E-6C42-4A84-927A-5740DDD4368B}" destId="{4CEA8651-4A12-41D6-AA1C-4B6049E7436F}" srcOrd="13" destOrd="0" presId="urn:microsoft.com/office/officeart/2005/8/layout/radial1"/>
    <dgm:cxn modelId="{DC58AD45-D76A-4CBF-BB39-5F660CC898F4}" type="presParOf" srcId="{4CEA8651-4A12-41D6-AA1C-4B6049E7436F}" destId="{630F8A27-E1A7-4F87-9FFD-E6EF40D03694}" srcOrd="0" destOrd="0" presId="urn:microsoft.com/office/officeart/2005/8/layout/radial1"/>
    <dgm:cxn modelId="{FE3CEC49-8567-4A79-A85A-79E3C063B781}" type="presParOf" srcId="{CEC0481E-6C42-4A84-927A-5740DDD4368B}" destId="{D38EF3E5-3B01-4574-87D1-DB9C8BAA626B}" srcOrd="14" destOrd="0" presId="urn:microsoft.com/office/officeart/2005/8/layout/radial1"/>
    <dgm:cxn modelId="{620CD7E8-AEA9-4A88-90BE-49E99C434871}" type="presParOf" srcId="{CEC0481E-6C42-4A84-927A-5740DDD4368B}" destId="{4C3ECC14-8B3C-481E-BBD0-6228A8260C32}" srcOrd="15" destOrd="0" presId="urn:microsoft.com/office/officeart/2005/8/layout/radial1"/>
    <dgm:cxn modelId="{1B3A47F9-F630-4474-A585-85C5E00F2BE5}" type="presParOf" srcId="{4C3ECC14-8B3C-481E-BBD0-6228A8260C32}" destId="{018C8F8C-A31B-4FAB-BEF3-FC5AC3CD33EE}" srcOrd="0" destOrd="0" presId="urn:microsoft.com/office/officeart/2005/8/layout/radial1"/>
    <dgm:cxn modelId="{A15D263E-7C9E-4414-BECA-560A528F02D8}" type="presParOf" srcId="{CEC0481E-6C42-4A84-927A-5740DDD4368B}" destId="{1E91E636-3020-45E7-A26A-1D408827809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7C4BE-FE9B-4F84-BCB6-D8A2EE55AE65}" type="doc">
      <dgm:prSet loTypeId="urn:microsoft.com/office/officeart/2005/8/layout/vList2" loCatId="list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78E81C-1CDB-44E9-8DDC-AEB306B91E2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Создание активной </a:t>
          </a:r>
          <a:r>
            <a:rPr lang="ru-RU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здоровьесберегающей</a:t>
          </a:r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  инфраструктуры школы, </a:t>
          </a:r>
          <a:r>
            <a:rPr lang="ru-RU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способствующуюей</a:t>
          </a:r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сохранению здоровья и формированию мотивации участников образовательного процесса на здоровый образ жизни.</a:t>
          </a:r>
          <a:endParaRPr lang="ru-RU" sz="1800" dirty="0">
            <a:solidFill>
              <a:schemeClr val="tx1"/>
            </a:solidFill>
          </a:endParaRPr>
        </a:p>
      </dgm:t>
    </dgm:pt>
    <dgm:pt modelId="{CFB7D332-7A3D-4553-985E-40487F9251FD}" type="parTrans" cxnId="{9F9FB27E-8A2A-47E3-A43B-C9E992224A14}">
      <dgm:prSet/>
      <dgm:spPr/>
      <dgm:t>
        <a:bodyPr/>
        <a:lstStyle/>
        <a:p>
          <a:endParaRPr lang="ru-RU"/>
        </a:p>
      </dgm:t>
    </dgm:pt>
    <dgm:pt modelId="{193C1529-3EEA-468F-8187-5F2C4EAF6661}" type="sibTrans" cxnId="{9F9FB27E-8A2A-47E3-A43B-C9E992224A14}">
      <dgm:prSet/>
      <dgm:spPr/>
      <dgm:t>
        <a:bodyPr/>
        <a:lstStyle/>
        <a:p>
          <a:endParaRPr lang="ru-RU"/>
        </a:p>
      </dgm:t>
    </dgm:pt>
    <dgm:pt modelId="{9E0DDDC7-CFA0-4DFF-9E71-5E499585A32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Совершенствование </a:t>
          </a:r>
          <a:r>
            <a:rPr lang="ru-RU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системуы</a:t>
          </a:r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физического воспитания на основе реализации индивидуального подхода</a:t>
          </a:r>
          <a:r>
            <a:rPr lang="ru-RU" sz="500" b="1" dirty="0" smtClean="0">
              <a:solidFill>
                <a:schemeClr val="tx1"/>
              </a:solidFill>
              <a:latin typeface="Arial" charset="0"/>
              <a:cs typeface="Arial" charset="0"/>
            </a:rPr>
            <a:t>.</a:t>
          </a:r>
          <a:endParaRPr lang="ru-RU" sz="500" dirty="0">
            <a:solidFill>
              <a:schemeClr val="tx1"/>
            </a:solidFill>
          </a:endParaRPr>
        </a:p>
      </dgm:t>
    </dgm:pt>
    <dgm:pt modelId="{BD257B63-0B48-4946-B7ED-58955AECA451}" type="parTrans" cxnId="{49709DE3-AC2B-4453-8008-BADE059FAF84}">
      <dgm:prSet/>
      <dgm:spPr/>
      <dgm:t>
        <a:bodyPr/>
        <a:lstStyle/>
        <a:p>
          <a:endParaRPr lang="ru-RU"/>
        </a:p>
      </dgm:t>
    </dgm:pt>
    <dgm:pt modelId="{894F5ECB-A528-4527-9F56-A324EC2EFE18}" type="sibTrans" cxnId="{49709DE3-AC2B-4453-8008-BADE059FAF84}">
      <dgm:prSet/>
      <dgm:spPr/>
      <dgm:t>
        <a:bodyPr/>
        <a:lstStyle/>
        <a:p>
          <a:endParaRPr lang="ru-RU"/>
        </a:p>
      </dgm:t>
    </dgm:pt>
    <dgm:pt modelId="{8E4B4446-D459-4568-96AA-C7EDFBDFF2F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Мотивация педагогического коллектива на повышение своего профессионального уровня в овладении и использовании </a:t>
          </a:r>
          <a:r>
            <a:rPr lang="ru-RU" sz="1800" b="1" dirty="0" err="1" smtClean="0">
              <a:solidFill>
                <a:schemeClr val="tx1"/>
              </a:solidFill>
              <a:latin typeface="Arial" charset="0"/>
              <a:cs typeface="Arial" charset="0"/>
            </a:rPr>
            <a:t>здоровьесберегающих</a:t>
          </a:r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технологий.</a:t>
          </a:r>
        </a:p>
      </dgm:t>
    </dgm:pt>
    <dgm:pt modelId="{0A5082B6-EE80-4A75-B971-FFDE546AEEC9}" type="parTrans" cxnId="{C2314756-3C10-469F-AF39-6A039599B616}">
      <dgm:prSet/>
      <dgm:spPr/>
      <dgm:t>
        <a:bodyPr/>
        <a:lstStyle/>
        <a:p>
          <a:endParaRPr lang="ru-RU"/>
        </a:p>
      </dgm:t>
    </dgm:pt>
    <dgm:pt modelId="{C3FECA99-BB56-46DD-B192-22F86DF0E7FB}" type="sibTrans" cxnId="{C2314756-3C10-469F-AF39-6A039599B616}">
      <dgm:prSet/>
      <dgm:spPr/>
      <dgm:t>
        <a:bodyPr/>
        <a:lstStyle/>
        <a:p>
          <a:endParaRPr lang="ru-RU"/>
        </a:p>
      </dgm:t>
    </dgm:pt>
    <dgm:pt modelId="{2E178FE8-CE5C-4731-B08E-3322132BD9C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Снижение уровня заболеваемости среди детей и подростков.</a:t>
          </a:r>
          <a:endParaRPr lang="ru-RU" sz="1800" dirty="0">
            <a:solidFill>
              <a:schemeClr val="tx1"/>
            </a:solidFill>
          </a:endParaRPr>
        </a:p>
      </dgm:t>
    </dgm:pt>
    <dgm:pt modelId="{A4939B77-503C-4608-B952-C0D73CFAB229}" type="parTrans" cxnId="{790DC337-5271-4496-B27C-13FD71CC4D2F}">
      <dgm:prSet/>
      <dgm:spPr/>
      <dgm:t>
        <a:bodyPr/>
        <a:lstStyle/>
        <a:p>
          <a:endParaRPr lang="ru-RU"/>
        </a:p>
      </dgm:t>
    </dgm:pt>
    <dgm:pt modelId="{D7E8C08C-4CD0-4AE9-9B4A-BF4C093346B2}" type="sibTrans" cxnId="{790DC337-5271-4496-B27C-13FD71CC4D2F}">
      <dgm:prSet/>
      <dgm:spPr/>
      <dgm:t>
        <a:bodyPr/>
        <a:lstStyle/>
        <a:p>
          <a:endParaRPr lang="ru-RU"/>
        </a:p>
      </dgm:t>
    </dgm:pt>
    <dgm:pt modelId="{142B9CC7-2E8E-45C9-8D19-B7AF4A2BFBF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Создание благоприятного морально-психологического климата в школе.</a:t>
          </a:r>
        </a:p>
      </dgm:t>
    </dgm:pt>
    <dgm:pt modelId="{8E5F1742-6B5A-4161-9BE4-C1AA929ED1B9}" type="parTrans" cxnId="{2A2F741D-CD63-47C0-A921-86911FA73FCC}">
      <dgm:prSet/>
      <dgm:spPr/>
      <dgm:t>
        <a:bodyPr/>
        <a:lstStyle/>
        <a:p>
          <a:endParaRPr lang="ru-RU"/>
        </a:p>
      </dgm:t>
    </dgm:pt>
    <dgm:pt modelId="{7C5EECC6-880C-45F4-915F-DD2E749DDA88}" type="sibTrans" cxnId="{2A2F741D-CD63-47C0-A921-86911FA73FCC}">
      <dgm:prSet/>
      <dgm:spPr/>
      <dgm:t>
        <a:bodyPr/>
        <a:lstStyle/>
        <a:p>
          <a:endParaRPr lang="ru-RU"/>
        </a:p>
      </dgm:t>
    </dgm:pt>
    <dgm:pt modelId="{FDBE44F5-927B-418E-B656-2587EC21EB0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Реализация принципов педагогики сотрудничества; </a:t>
          </a:r>
          <a:b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</a:br>
          <a:r>
            <a:rPr lang="ru-RU" sz="1800" b="1" dirty="0" smtClean="0">
              <a:solidFill>
                <a:schemeClr val="tx1"/>
              </a:solidFill>
              <a:latin typeface="Arial" charset="0"/>
              <a:cs typeface="Arial" charset="0"/>
            </a:rPr>
            <a:t>     повышение уровня материально-технического оснащения образовательного учреждения.</a:t>
          </a:r>
        </a:p>
      </dgm:t>
    </dgm:pt>
    <dgm:pt modelId="{604BECB0-B546-41D5-B26B-9F563AFE534A}" type="parTrans" cxnId="{F7B31EF0-9605-4CB2-A70F-7C7D1F73384E}">
      <dgm:prSet/>
      <dgm:spPr/>
      <dgm:t>
        <a:bodyPr/>
        <a:lstStyle/>
        <a:p>
          <a:endParaRPr lang="ru-RU"/>
        </a:p>
      </dgm:t>
    </dgm:pt>
    <dgm:pt modelId="{E2CEF2FF-F9EB-4496-B214-E07BA6970B30}" type="sibTrans" cxnId="{F7B31EF0-9605-4CB2-A70F-7C7D1F73384E}">
      <dgm:prSet/>
      <dgm:spPr/>
      <dgm:t>
        <a:bodyPr/>
        <a:lstStyle/>
        <a:p>
          <a:endParaRPr lang="ru-RU"/>
        </a:p>
      </dgm:t>
    </dgm:pt>
    <dgm:pt modelId="{9B5D054A-6539-4019-9D51-93311766DACC}" type="pres">
      <dgm:prSet presAssocID="{94D7C4BE-FE9B-4F84-BCB6-D8A2EE55AE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8CF93-7903-4AAF-9C50-7CE9A3E44AE8}" type="pres">
      <dgm:prSet presAssocID="{DE78E81C-1CDB-44E9-8DDC-AEB306B91E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A583A-BAEA-42A5-A879-357F8BD1BF2F}" type="pres">
      <dgm:prSet presAssocID="{193C1529-3EEA-468F-8187-5F2C4EAF6661}" presName="spacer" presStyleCnt="0"/>
      <dgm:spPr/>
    </dgm:pt>
    <dgm:pt modelId="{5ED009C1-947A-4766-AE83-FEBD2FD81FE8}" type="pres">
      <dgm:prSet presAssocID="{9E0DDDC7-CFA0-4DFF-9E71-5E499585A323}" presName="parentText" presStyleLbl="node1" presStyleIdx="1" presStyleCnt="6" custLinFactY="88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A9526-3A48-4ED2-949A-99EADA65FFF2}" type="pres">
      <dgm:prSet presAssocID="{894F5ECB-A528-4527-9F56-A324EC2EFE18}" presName="spacer" presStyleCnt="0"/>
      <dgm:spPr/>
    </dgm:pt>
    <dgm:pt modelId="{7D5E1611-C007-49EC-B2EF-234FDD4E976F}" type="pres">
      <dgm:prSet presAssocID="{8E4B4446-D459-4568-96AA-C7EDFBDFF2F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7372-4172-4CE5-BAFF-5BDE5BDF454D}" type="pres">
      <dgm:prSet presAssocID="{C3FECA99-BB56-46DD-B192-22F86DF0E7FB}" presName="spacer" presStyleCnt="0"/>
      <dgm:spPr/>
    </dgm:pt>
    <dgm:pt modelId="{9C6E4818-19A0-4902-98AF-62638FB5DD92}" type="pres">
      <dgm:prSet presAssocID="{2E178FE8-CE5C-4731-B08E-3322132BD9CA}" presName="parentText" presStyleLbl="node1" presStyleIdx="3" presStyleCnt="6" custLinFactY="-54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F2A70-D332-4983-92EF-E897BFD22813}" type="pres">
      <dgm:prSet presAssocID="{D7E8C08C-4CD0-4AE9-9B4A-BF4C093346B2}" presName="spacer" presStyleCnt="0"/>
      <dgm:spPr/>
    </dgm:pt>
    <dgm:pt modelId="{371A9155-8FE9-4B49-B47C-6F8A467E02C2}" type="pres">
      <dgm:prSet presAssocID="{142B9CC7-2E8E-45C9-8D19-B7AF4A2BFBFA}" presName="parentText" presStyleLbl="node1" presStyleIdx="4" presStyleCnt="6" custScaleX="10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EDC5-8BBB-4B9A-B726-3943CC35DA3E}" type="pres">
      <dgm:prSet presAssocID="{7C5EECC6-880C-45F4-915F-DD2E749DDA88}" presName="spacer" presStyleCnt="0"/>
      <dgm:spPr/>
    </dgm:pt>
    <dgm:pt modelId="{9D693282-6571-4D13-8D90-726C00F47EA4}" type="pres">
      <dgm:prSet presAssocID="{FDBE44F5-927B-418E-B656-2587EC21EB0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B4468-0E88-43CA-AF7B-997DCA6BF7AC}" type="presOf" srcId="{DE78E81C-1CDB-44E9-8DDC-AEB306B91E2F}" destId="{94D8CF93-7903-4AAF-9C50-7CE9A3E44AE8}" srcOrd="0" destOrd="0" presId="urn:microsoft.com/office/officeart/2005/8/layout/vList2"/>
    <dgm:cxn modelId="{64A55F79-5400-4057-9F50-442DEB309DF9}" type="presOf" srcId="{FDBE44F5-927B-418E-B656-2587EC21EB0E}" destId="{9D693282-6571-4D13-8D90-726C00F47EA4}" srcOrd="0" destOrd="0" presId="urn:microsoft.com/office/officeart/2005/8/layout/vList2"/>
    <dgm:cxn modelId="{99696598-E2CB-4522-A730-DB2E15418F4E}" type="presOf" srcId="{9E0DDDC7-CFA0-4DFF-9E71-5E499585A323}" destId="{5ED009C1-947A-4766-AE83-FEBD2FD81FE8}" srcOrd="0" destOrd="0" presId="urn:microsoft.com/office/officeart/2005/8/layout/vList2"/>
    <dgm:cxn modelId="{DE013EE2-3EAE-40AE-A95F-9921D2D3BD77}" type="presOf" srcId="{142B9CC7-2E8E-45C9-8D19-B7AF4A2BFBFA}" destId="{371A9155-8FE9-4B49-B47C-6F8A467E02C2}" srcOrd="0" destOrd="0" presId="urn:microsoft.com/office/officeart/2005/8/layout/vList2"/>
    <dgm:cxn modelId="{C2314756-3C10-469F-AF39-6A039599B616}" srcId="{94D7C4BE-FE9B-4F84-BCB6-D8A2EE55AE65}" destId="{8E4B4446-D459-4568-96AA-C7EDFBDFF2F8}" srcOrd="2" destOrd="0" parTransId="{0A5082B6-EE80-4A75-B971-FFDE546AEEC9}" sibTransId="{C3FECA99-BB56-46DD-B192-22F86DF0E7FB}"/>
    <dgm:cxn modelId="{12A803E4-77C0-4127-ACF0-661F9DEE7E53}" type="presOf" srcId="{2E178FE8-CE5C-4731-B08E-3322132BD9CA}" destId="{9C6E4818-19A0-4902-98AF-62638FB5DD92}" srcOrd="0" destOrd="0" presId="urn:microsoft.com/office/officeart/2005/8/layout/vList2"/>
    <dgm:cxn modelId="{E90511E0-30B7-4883-90B7-E22CD300C958}" type="presOf" srcId="{94D7C4BE-FE9B-4F84-BCB6-D8A2EE55AE65}" destId="{9B5D054A-6539-4019-9D51-93311766DACC}" srcOrd="0" destOrd="0" presId="urn:microsoft.com/office/officeart/2005/8/layout/vList2"/>
    <dgm:cxn modelId="{AF7344A3-BEE7-425E-9CE0-77A6AD1A8E8F}" type="presOf" srcId="{8E4B4446-D459-4568-96AA-C7EDFBDFF2F8}" destId="{7D5E1611-C007-49EC-B2EF-234FDD4E976F}" srcOrd="0" destOrd="0" presId="urn:microsoft.com/office/officeart/2005/8/layout/vList2"/>
    <dgm:cxn modelId="{49709DE3-AC2B-4453-8008-BADE059FAF84}" srcId="{94D7C4BE-FE9B-4F84-BCB6-D8A2EE55AE65}" destId="{9E0DDDC7-CFA0-4DFF-9E71-5E499585A323}" srcOrd="1" destOrd="0" parTransId="{BD257B63-0B48-4946-B7ED-58955AECA451}" sibTransId="{894F5ECB-A528-4527-9F56-A324EC2EFE18}"/>
    <dgm:cxn modelId="{2A2F741D-CD63-47C0-A921-86911FA73FCC}" srcId="{94D7C4BE-FE9B-4F84-BCB6-D8A2EE55AE65}" destId="{142B9CC7-2E8E-45C9-8D19-B7AF4A2BFBFA}" srcOrd="4" destOrd="0" parTransId="{8E5F1742-6B5A-4161-9BE4-C1AA929ED1B9}" sibTransId="{7C5EECC6-880C-45F4-915F-DD2E749DDA88}"/>
    <dgm:cxn modelId="{9F9FB27E-8A2A-47E3-A43B-C9E992224A14}" srcId="{94D7C4BE-FE9B-4F84-BCB6-D8A2EE55AE65}" destId="{DE78E81C-1CDB-44E9-8DDC-AEB306B91E2F}" srcOrd="0" destOrd="0" parTransId="{CFB7D332-7A3D-4553-985E-40487F9251FD}" sibTransId="{193C1529-3EEA-468F-8187-5F2C4EAF6661}"/>
    <dgm:cxn modelId="{F7B31EF0-9605-4CB2-A70F-7C7D1F73384E}" srcId="{94D7C4BE-FE9B-4F84-BCB6-D8A2EE55AE65}" destId="{FDBE44F5-927B-418E-B656-2587EC21EB0E}" srcOrd="5" destOrd="0" parTransId="{604BECB0-B546-41D5-B26B-9F563AFE534A}" sibTransId="{E2CEF2FF-F9EB-4496-B214-E07BA6970B30}"/>
    <dgm:cxn modelId="{790DC337-5271-4496-B27C-13FD71CC4D2F}" srcId="{94D7C4BE-FE9B-4F84-BCB6-D8A2EE55AE65}" destId="{2E178FE8-CE5C-4731-B08E-3322132BD9CA}" srcOrd="3" destOrd="0" parTransId="{A4939B77-503C-4608-B952-C0D73CFAB229}" sibTransId="{D7E8C08C-4CD0-4AE9-9B4A-BF4C093346B2}"/>
    <dgm:cxn modelId="{FEF804A1-4BB4-42E0-8ABC-D2D3CF8B21F5}" type="presParOf" srcId="{9B5D054A-6539-4019-9D51-93311766DACC}" destId="{94D8CF93-7903-4AAF-9C50-7CE9A3E44AE8}" srcOrd="0" destOrd="0" presId="urn:microsoft.com/office/officeart/2005/8/layout/vList2"/>
    <dgm:cxn modelId="{5A64FAEA-0E6A-43E4-9785-BBFC7641D6BF}" type="presParOf" srcId="{9B5D054A-6539-4019-9D51-93311766DACC}" destId="{1CAA583A-BAEA-42A5-A879-357F8BD1BF2F}" srcOrd="1" destOrd="0" presId="urn:microsoft.com/office/officeart/2005/8/layout/vList2"/>
    <dgm:cxn modelId="{6AA7BDEB-BA60-4A9C-ACDE-E32EB93BA77F}" type="presParOf" srcId="{9B5D054A-6539-4019-9D51-93311766DACC}" destId="{5ED009C1-947A-4766-AE83-FEBD2FD81FE8}" srcOrd="2" destOrd="0" presId="urn:microsoft.com/office/officeart/2005/8/layout/vList2"/>
    <dgm:cxn modelId="{77E2744F-709C-411E-93A4-7FC9606BEC41}" type="presParOf" srcId="{9B5D054A-6539-4019-9D51-93311766DACC}" destId="{409A9526-3A48-4ED2-949A-99EADA65FFF2}" srcOrd="3" destOrd="0" presId="urn:microsoft.com/office/officeart/2005/8/layout/vList2"/>
    <dgm:cxn modelId="{F28E9BFF-B609-4726-B6E7-1EC3BFF0D419}" type="presParOf" srcId="{9B5D054A-6539-4019-9D51-93311766DACC}" destId="{7D5E1611-C007-49EC-B2EF-234FDD4E976F}" srcOrd="4" destOrd="0" presId="urn:microsoft.com/office/officeart/2005/8/layout/vList2"/>
    <dgm:cxn modelId="{EC725069-94F6-47F5-AB94-BE6D1BAB56ED}" type="presParOf" srcId="{9B5D054A-6539-4019-9D51-93311766DACC}" destId="{E5B17372-4172-4CE5-BAFF-5BDE5BDF454D}" srcOrd="5" destOrd="0" presId="urn:microsoft.com/office/officeart/2005/8/layout/vList2"/>
    <dgm:cxn modelId="{85905202-FA91-4FBA-BDF4-BC4792218874}" type="presParOf" srcId="{9B5D054A-6539-4019-9D51-93311766DACC}" destId="{9C6E4818-19A0-4902-98AF-62638FB5DD92}" srcOrd="6" destOrd="0" presId="urn:microsoft.com/office/officeart/2005/8/layout/vList2"/>
    <dgm:cxn modelId="{8A22F1BB-406D-43EA-B322-B051CB05295C}" type="presParOf" srcId="{9B5D054A-6539-4019-9D51-93311766DACC}" destId="{693F2A70-D332-4983-92EF-E897BFD22813}" srcOrd="7" destOrd="0" presId="urn:microsoft.com/office/officeart/2005/8/layout/vList2"/>
    <dgm:cxn modelId="{4AF3301A-1D6E-430B-B00C-5435B82FD7F3}" type="presParOf" srcId="{9B5D054A-6539-4019-9D51-93311766DACC}" destId="{371A9155-8FE9-4B49-B47C-6F8A467E02C2}" srcOrd="8" destOrd="0" presId="urn:microsoft.com/office/officeart/2005/8/layout/vList2"/>
    <dgm:cxn modelId="{C277EB51-FFA9-41E2-9E44-7C7DE650D17C}" type="presParOf" srcId="{9B5D054A-6539-4019-9D51-93311766DACC}" destId="{870BEDC5-8BBB-4B9A-B726-3943CC35DA3E}" srcOrd="9" destOrd="0" presId="urn:microsoft.com/office/officeart/2005/8/layout/vList2"/>
    <dgm:cxn modelId="{1A9E45F1-AF8C-490C-AD65-00E1BBCF7270}" type="presParOf" srcId="{9B5D054A-6539-4019-9D51-93311766DACC}" destId="{9D693282-6571-4D13-8D90-726C00F47E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D13CF-F52B-42EF-9161-66417E88CA3B}" type="doc">
      <dgm:prSet loTypeId="urn:microsoft.com/office/officeart/2005/8/layout/cycle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D4284B-B2C0-4432-BB8B-281CBCA0011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СМИ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1271CD-B2B5-4A20-BE3D-D86F975A7DC8}" type="parTrans" cxnId="{D5357AE1-A00E-449F-9B9B-6A415A7D4009}">
      <dgm:prSet/>
      <dgm:spPr/>
      <dgm:t>
        <a:bodyPr/>
        <a:lstStyle/>
        <a:p>
          <a:endParaRPr lang="ru-RU"/>
        </a:p>
      </dgm:t>
    </dgm:pt>
    <dgm:pt modelId="{7571EC82-4DA7-482E-A1C8-DBA98DD1DADE}" type="sibTrans" cxnId="{D5357AE1-A00E-449F-9B9B-6A415A7D4009}">
      <dgm:prSet/>
      <dgm:spPr/>
      <dgm:t>
        <a:bodyPr/>
        <a:lstStyle/>
        <a:p>
          <a:endParaRPr lang="ru-RU"/>
        </a:p>
      </dgm:t>
    </dgm:pt>
    <dgm:pt modelId="{B1CFC19D-25CD-41E4-8EF7-1173A837669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Интернет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3703BB-45D9-45B3-A89D-6EA76B1A8A5C}" type="parTrans" cxnId="{B8834C3E-BBD3-46EA-9BD8-8F40BC511D17}">
      <dgm:prSet/>
      <dgm:spPr/>
      <dgm:t>
        <a:bodyPr/>
        <a:lstStyle/>
        <a:p>
          <a:endParaRPr lang="ru-RU"/>
        </a:p>
      </dgm:t>
    </dgm:pt>
    <dgm:pt modelId="{BDCE096E-A240-4579-AE10-A8082D3769F6}" type="sibTrans" cxnId="{B8834C3E-BBD3-46EA-9BD8-8F40BC511D17}">
      <dgm:prSet/>
      <dgm:spPr/>
      <dgm:t>
        <a:bodyPr/>
        <a:lstStyle/>
        <a:p>
          <a:endParaRPr lang="ru-RU"/>
        </a:p>
      </dgm:t>
    </dgm:pt>
    <dgm:pt modelId="{430818B2-E6BB-4338-8A3C-D9F2799778C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Глава и правительство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КБР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D2913E-DE39-4C06-AB91-51D98E4CC5ED}" type="parTrans" cxnId="{3B4EF8DC-C8EB-4B5C-9E55-DACDDA3D8820}">
      <dgm:prSet/>
      <dgm:spPr/>
      <dgm:t>
        <a:bodyPr/>
        <a:lstStyle/>
        <a:p>
          <a:endParaRPr lang="ru-RU"/>
        </a:p>
      </dgm:t>
    </dgm:pt>
    <dgm:pt modelId="{28C139B2-4B3D-4C97-BA3B-2196228136CD}" type="sibTrans" cxnId="{3B4EF8DC-C8EB-4B5C-9E55-DACDDA3D8820}">
      <dgm:prSet/>
      <dgm:spPr/>
      <dgm:t>
        <a:bodyPr/>
        <a:lstStyle/>
        <a:p>
          <a:endParaRPr lang="ru-RU"/>
        </a:p>
      </dgm:t>
    </dgm:pt>
    <dgm:pt modelId="{DA5E1CE9-CE2F-4C40-B531-E7C4CCAB7E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Здраво</a:t>
          </a:r>
        </a:p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охранение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AA5649-F23F-4FD9-A6A3-AC38D365E483}" type="parTrans" cxnId="{80DAE0A1-8ED6-40FE-8AC6-3840174C7409}">
      <dgm:prSet/>
      <dgm:spPr/>
      <dgm:t>
        <a:bodyPr/>
        <a:lstStyle/>
        <a:p>
          <a:endParaRPr lang="ru-RU"/>
        </a:p>
      </dgm:t>
    </dgm:pt>
    <dgm:pt modelId="{D4733C84-CB8E-4D50-ABB7-6C8FB4170DA7}" type="sibTrans" cxnId="{80DAE0A1-8ED6-40FE-8AC6-3840174C7409}">
      <dgm:prSet/>
      <dgm:spPr/>
      <dgm:t>
        <a:bodyPr/>
        <a:lstStyle/>
        <a:p>
          <a:endParaRPr lang="ru-RU"/>
        </a:p>
      </dgm:t>
    </dgm:pt>
    <dgm:pt modelId="{7600E084-E419-4206-8F1D-05C5DC2C2D99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Родители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A7B628-1D29-4DA4-AC86-4CC350D203D0}" type="parTrans" cxnId="{A0DAC831-213C-4ECA-A5EE-F4CF0AB80F8D}">
      <dgm:prSet/>
      <dgm:spPr/>
      <dgm:t>
        <a:bodyPr/>
        <a:lstStyle/>
        <a:p>
          <a:endParaRPr lang="ru-RU"/>
        </a:p>
      </dgm:t>
    </dgm:pt>
    <dgm:pt modelId="{7856AE2B-1E17-494E-9BC2-9462A62C3840}" type="sibTrans" cxnId="{A0DAC831-213C-4ECA-A5EE-F4CF0AB80F8D}">
      <dgm:prSet/>
      <dgm:spPr/>
      <dgm:t>
        <a:bodyPr/>
        <a:lstStyle/>
        <a:p>
          <a:endParaRPr lang="ru-RU"/>
        </a:p>
      </dgm:t>
    </dgm:pt>
    <dgm:pt modelId="{D99F37F9-FBA6-4736-8986-4A90F07461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УДО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AE525BE-61E0-4334-B2A7-1CE5575D0CF7}" type="parTrans" cxnId="{5A3AF0FB-BC1F-4951-A143-41F40FEA323A}">
      <dgm:prSet/>
      <dgm:spPr/>
      <dgm:t>
        <a:bodyPr/>
        <a:lstStyle/>
        <a:p>
          <a:endParaRPr lang="ru-RU"/>
        </a:p>
      </dgm:t>
    </dgm:pt>
    <dgm:pt modelId="{2B78CAF0-7F45-4E27-BA2A-D6C645A7AFB8}" type="sibTrans" cxnId="{5A3AF0FB-BC1F-4951-A143-41F40FEA323A}">
      <dgm:prSet/>
      <dgm:spPr/>
      <dgm:t>
        <a:bodyPr/>
        <a:lstStyle/>
        <a:p>
          <a:endParaRPr lang="ru-RU"/>
        </a:p>
      </dgm:t>
    </dgm:pt>
    <dgm:pt modelId="{4D098E91-A0F8-442C-9A7D-46D6040F8584}" type="pres">
      <dgm:prSet presAssocID="{7C8D13CF-F52B-42EF-9161-66417E88CA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71D4A-12F8-4702-A18C-E58CC1271217}" type="pres">
      <dgm:prSet presAssocID="{7C8D13CF-F52B-42EF-9161-66417E88CA3B}" presName="cycle" presStyleCnt="0"/>
      <dgm:spPr/>
    </dgm:pt>
    <dgm:pt modelId="{35B5B843-442C-484E-83E4-A4A983744629}" type="pres">
      <dgm:prSet presAssocID="{52D4284B-B2C0-4432-BB8B-281CBCA0011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CD4F1-0A58-4CCC-8A1F-41227E9B5517}" type="pres">
      <dgm:prSet presAssocID="{7571EC82-4DA7-482E-A1C8-DBA98DD1DADE}" presName="sibTransFirstNode" presStyleLbl="bgShp" presStyleIdx="0" presStyleCnt="1" custLinFactNeighborX="-274" custLinFactNeighborY="1638"/>
      <dgm:spPr/>
      <dgm:t>
        <a:bodyPr/>
        <a:lstStyle/>
        <a:p>
          <a:endParaRPr lang="ru-RU"/>
        </a:p>
      </dgm:t>
    </dgm:pt>
    <dgm:pt modelId="{A580E1C6-B98D-4E96-B0C3-24A87642C3D5}" type="pres">
      <dgm:prSet presAssocID="{D99F37F9-FBA6-4736-8986-4A90F07461E1}" presName="nodeFollowingNodes" presStyleLbl="node1" presStyleIdx="1" presStyleCnt="6" custRadScaleRad="107452" custRadScaleInc="6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7690C-27AB-4B27-8B96-B7EE3AA94D22}" type="pres">
      <dgm:prSet presAssocID="{B1CFC19D-25CD-41E4-8EF7-1173A837669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D837D-3AE0-4892-B223-8837A43A6263}" type="pres">
      <dgm:prSet presAssocID="{430818B2-E6BB-4338-8A3C-D9F2799778C8}" presName="nodeFollowingNodes" presStyleLbl="node1" presStyleIdx="3" presStyleCnt="6" custScaleX="11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18165-1B5B-4BCF-B51B-F565081597CE}" type="pres">
      <dgm:prSet presAssocID="{DA5E1CE9-CE2F-4C40-B531-E7C4CCAB7EB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0C83B-F7A9-40E7-A245-DFE8CEE1EFCC}" type="pres">
      <dgm:prSet presAssocID="{7600E084-E419-4206-8F1D-05C5DC2C2D99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BE707-90D4-4E8F-8D99-35BF25EF408D}" type="presOf" srcId="{7600E084-E419-4206-8F1D-05C5DC2C2D99}" destId="{4BA0C83B-F7A9-40E7-A245-DFE8CEE1EFCC}" srcOrd="0" destOrd="0" presId="urn:microsoft.com/office/officeart/2005/8/layout/cycle3"/>
    <dgm:cxn modelId="{B2A96D6E-CCE7-4458-8001-124288FC659F}" type="presOf" srcId="{D99F37F9-FBA6-4736-8986-4A90F07461E1}" destId="{A580E1C6-B98D-4E96-B0C3-24A87642C3D5}" srcOrd="0" destOrd="0" presId="urn:microsoft.com/office/officeart/2005/8/layout/cycle3"/>
    <dgm:cxn modelId="{50338C21-8734-49AE-881C-BB9E1B213960}" type="presOf" srcId="{7C8D13CF-F52B-42EF-9161-66417E88CA3B}" destId="{4D098E91-A0F8-442C-9A7D-46D6040F8584}" srcOrd="0" destOrd="0" presId="urn:microsoft.com/office/officeart/2005/8/layout/cycle3"/>
    <dgm:cxn modelId="{5A3AF0FB-BC1F-4951-A143-41F40FEA323A}" srcId="{7C8D13CF-F52B-42EF-9161-66417E88CA3B}" destId="{D99F37F9-FBA6-4736-8986-4A90F07461E1}" srcOrd="1" destOrd="0" parTransId="{CAE525BE-61E0-4334-B2A7-1CE5575D0CF7}" sibTransId="{2B78CAF0-7F45-4E27-BA2A-D6C645A7AFB8}"/>
    <dgm:cxn modelId="{A0DAC831-213C-4ECA-A5EE-F4CF0AB80F8D}" srcId="{7C8D13CF-F52B-42EF-9161-66417E88CA3B}" destId="{7600E084-E419-4206-8F1D-05C5DC2C2D99}" srcOrd="5" destOrd="0" parTransId="{34A7B628-1D29-4DA4-AC86-4CC350D203D0}" sibTransId="{7856AE2B-1E17-494E-9BC2-9462A62C3840}"/>
    <dgm:cxn modelId="{4589F5FE-9C61-4433-8A04-AA82BC59C266}" type="presOf" srcId="{7571EC82-4DA7-482E-A1C8-DBA98DD1DADE}" destId="{5ABCD4F1-0A58-4CCC-8A1F-41227E9B5517}" srcOrd="0" destOrd="0" presId="urn:microsoft.com/office/officeart/2005/8/layout/cycle3"/>
    <dgm:cxn modelId="{80DAE0A1-8ED6-40FE-8AC6-3840174C7409}" srcId="{7C8D13CF-F52B-42EF-9161-66417E88CA3B}" destId="{DA5E1CE9-CE2F-4C40-B531-E7C4CCAB7EBE}" srcOrd="4" destOrd="0" parTransId="{87AA5649-F23F-4FD9-A6A3-AC38D365E483}" sibTransId="{D4733C84-CB8E-4D50-ABB7-6C8FB4170DA7}"/>
    <dgm:cxn modelId="{7F7F4A03-2235-4E42-96FA-E5D2F4EC606C}" type="presOf" srcId="{52D4284B-B2C0-4432-BB8B-281CBCA0011C}" destId="{35B5B843-442C-484E-83E4-A4A983744629}" srcOrd="0" destOrd="0" presId="urn:microsoft.com/office/officeart/2005/8/layout/cycle3"/>
    <dgm:cxn modelId="{B04580DC-A19A-494C-A7D7-00835AA2DEAF}" type="presOf" srcId="{DA5E1CE9-CE2F-4C40-B531-E7C4CCAB7EBE}" destId="{94618165-1B5B-4BCF-B51B-F565081597CE}" srcOrd="0" destOrd="0" presId="urn:microsoft.com/office/officeart/2005/8/layout/cycle3"/>
    <dgm:cxn modelId="{D5357AE1-A00E-449F-9B9B-6A415A7D4009}" srcId="{7C8D13CF-F52B-42EF-9161-66417E88CA3B}" destId="{52D4284B-B2C0-4432-BB8B-281CBCA0011C}" srcOrd="0" destOrd="0" parTransId="{371271CD-B2B5-4A20-BE3D-D86F975A7DC8}" sibTransId="{7571EC82-4DA7-482E-A1C8-DBA98DD1DADE}"/>
    <dgm:cxn modelId="{B8834C3E-BBD3-46EA-9BD8-8F40BC511D17}" srcId="{7C8D13CF-F52B-42EF-9161-66417E88CA3B}" destId="{B1CFC19D-25CD-41E4-8EF7-1173A8376693}" srcOrd="2" destOrd="0" parTransId="{323703BB-45D9-45B3-A89D-6EA76B1A8A5C}" sibTransId="{BDCE096E-A240-4579-AE10-A8082D3769F6}"/>
    <dgm:cxn modelId="{3B4EF8DC-C8EB-4B5C-9E55-DACDDA3D8820}" srcId="{7C8D13CF-F52B-42EF-9161-66417E88CA3B}" destId="{430818B2-E6BB-4338-8A3C-D9F2799778C8}" srcOrd="3" destOrd="0" parTransId="{41D2913E-DE39-4C06-AB91-51D98E4CC5ED}" sibTransId="{28C139B2-4B3D-4C97-BA3B-2196228136CD}"/>
    <dgm:cxn modelId="{F0120CBE-5B86-48FE-9A95-BB0F26D5EF58}" type="presOf" srcId="{430818B2-E6BB-4338-8A3C-D9F2799778C8}" destId="{EEED837D-3AE0-4892-B223-8837A43A6263}" srcOrd="0" destOrd="0" presId="urn:microsoft.com/office/officeart/2005/8/layout/cycle3"/>
    <dgm:cxn modelId="{2BB2C3C1-7761-454D-B8EC-B27FA083A42C}" type="presOf" srcId="{B1CFC19D-25CD-41E4-8EF7-1173A8376693}" destId="{4787690C-27AB-4B27-8B96-B7EE3AA94D22}" srcOrd="0" destOrd="0" presId="urn:microsoft.com/office/officeart/2005/8/layout/cycle3"/>
    <dgm:cxn modelId="{06303AF6-41CD-41AC-94AD-E47DF31A2250}" type="presParOf" srcId="{4D098E91-A0F8-442C-9A7D-46D6040F8584}" destId="{22871D4A-12F8-4702-A18C-E58CC1271217}" srcOrd="0" destOrd="0" presId="urn:microsoft.com/office/officeart/2005/8/layout/cycle3"/>
    <dgm:cxn modelId="{01EDB00B-1107-4F56-8815-CDC628F5C062}" type="presParOf" srcId="{22871D4A-12F8-4702-A18C-E58CC1271217}" destId="{35B5B843-442C-484E-83E4-A4A983744629}" srcOrd="0" destOrd="0" presId="urn:microsoft.com/office/officeart/2005/8/layout/cycle3"/>
    <dgm:cxn modelId="{FA3ABA53-33D2-42F6-8452-8F7E347BC4E9}" type="presParOf" srcId="{22871D4A-12F8-4702-A18C-E58CC1271217}" destId="{5ABCD4F1-0A58-4CCC-8A1F-41227E9B5517}" srcOrd="1" destOrd="0" presId="urn:microsoft.com/office/officeart/2005/8/layout/cycle3"/>
    <dgm:cxn modelId="{D5F092E5-7ED6-4B15-962B-BE9B3A067C60}" type="presParOf" srcId="{22871D4A-12F8-4702-A18C-E58CC1271217}" destId="{A580E1C6-B98D-4E96-B0C3-24A87642C3D5}" srcOrd="2" destOrd="0" presId="urn:microsoft.com/office/officeart/2005/8/layout/cycle3"/>
    <dgm:cxn modelId="{0CDB0BDA-50AF-4026-B728-32B84FB3F897}" type="presParOf" srcId="{22871D4A-12F8-4702-A18C-E58CC1271217}" destId="{4787690C-27AB-4B27-8B96-B7EE3AA94D22}" srcOrd="3" destOrd="0" presId="urn:microsoft.com/office/officeart/2005/8/layout/cycle3"/>
    <dgm:cxn modelId="{7D3F27CC-4A9E-4B69-AF87-37D9F616EE6A}" type="presParOf" srcId="{22871D4A-12F8-4702-A18C-E58CC1271217}" destId="{EEED837D-3AE0-4892-B223-8837A43A6263}" srcOrd="4" destOrd="0" presId="urn:microsoft.com/office/officeart/2005/8/layout/cycle3"/>
    <dgm:cxn modelId="{46CB1776-5930-4FB9-B6EF-B1C3E791C151}" type="presParOf" srcId="{22871D4A-12F8-4702-A18C-E58CC1271217}" destId="{94618165-1B5B-4BCF-B51B-F565081597CE}" srcOrd="5" destOrd="0" presId="urn:microsoft.com/office/officeart/2005/8/layout/cycle3"/>
    <dgm:cxn modelId="{D4B6A01E-0969-4811-B43B-51A2723508AD}" type="presParOf" srcId="{22871D4A-12F8-4702-A18C-E58CC1271217}" destId="{4BA0C83B-F7A9-40E7-A245-DFE8CEE1EFCC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553B-EABA-4D35-9904-ACA29F28C4D3}">
      <dsp:nvSpPr>
        <dsp:cNvPr id="0" name=""/>
        <dsp:cNvSpPr/>
      </dsp:nvSpPr>
      <dsp:spPr>
        <a:xfrm>
          <a:off x="3347877" y="1919989"/>
          <a:ext cx="2011176" cy="24724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>
            <a:solidFill>
              <a:schemeClr val="bg1"/>
            </a:solidFill>
          </a:endParaRPr>
        </a:p>
      </dsp:txBody>
      <dsp:txXfrm>
        <a:off x="3642407" y="2282078"/>
        <a:ext cx="1422116" cy="1748321"/>
      </dsp:txXfrm>
    </dsp:sp>
    <dsp:sp modelId="{6D00F7CB-4283-4929-BD60-DC8E44F14901}">
      <dsp:nvSpPr>
        <dsp:cNvPr id="0" name=""/>
        <dsp:cNvSpPr/>
      </dsp:nvSpPr>
      <dsp:spPr>
        <a:xfrm rot="16197124">
          <a:off x="4271379" y="1824181"/>
          <a:ext cx="161968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61968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4348314" y="1834956"/>
        <a:ext cx="8098" cy="8098"/>
      </dsp:txXfrm>
    </dsp:sp>
    <dsp:sp modelId="{5F41934B-CCC3-4C72-94A8-E3A88558BF92}">
      <dsp:nvSpPr>
        <dsp:cNvPr id="0" name=""/>
        <dsp:cNvSpPr/>
      </dsp:nvSpPr>
      <dsp:spPr>
        <a:xfrm>
          <a:off x="3274912" y="-226000"/>
          <a:ext cx="2153107" cy="1984022"/>
        </a:xfrm>
        <a:prstGeom prst="ellipse">
          <a:avLst/>
        </a:prstGeom>
        <a:solidFill>
          <a:srgbClr val="FFFF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Школьная медицинская служба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90227" y="64553"/>
        <a:ext cx="1522477" cy="1402916"/>
      </dsp:txXfrm>
    </dsp:sp>
    <dsp:sp modelId="{5E2D8D39-BCC3-4BB6-923D-B599998BFA58}">
      <dsp:nvSpPr>
        <dsp:cNvPr id="0" name=""/>
        <dsp:cNvSpPr/>
      </dsp:nvSpPr>
      <dsp:spPr>
        <a:xfrm rot="19398057">
          <a:off x="5085906" y="2116229"/>
          <a:ext cx="128599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285997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696755" y="2098904"/>
        <a:ext cx="64299" cy="64299"/>
      </dsp:txXfrm>
    </dsp:sp>
    <dsp:sp modelId="{FC2AA504-334E-4C8B-8877-87787B978961}">
      <dsp:nvSpPr>
        <dsp:cNvPr id="0" name=""/>
        <dsp:cNvSpPr/>
      </dsp:nvSpPr>
      <dsp:spPr>
        <a:xfrm>
          <a:off x="5796142" y="2"/>
          <a:ext cx="2868552" cy="2023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Социально-психологическая поддержка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16232" y="296380"/>
        <a:ext cx="2028372" cy="1431040"/>
      </dsp:txXfrm>
    </dsp:sp>
    <dsp:sp modelId="{89F7EB6A-E6FF-4828-B58B-9C1FE38C2589}">
      <dsp:nvSpPr>
        <dsp:cNvPr id="0" name=""/>
        <dsp:cNvSpPr/>
      </dsp:nvSpPr>
      <dsp:spPr>
        <a:xfrm rot="21595329">
          <a:off x="5359053" y="3139712"/>
          <a:ext cx="49399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93994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593700" y="3142187"/>
        <a:ext cx="24699" cy="24699"/>
      </dsp:txXfrm>
    </dsp:sp>
    <dsp:sp modelId="{3545A449-AA66-4435-859C-8E71A187CB4A}">
      <dsp:nvSpPr>
        <dsp:cNvPr id="0" name=""/>
        <dsp:cNvSpPr/>
      </dsp:nvSpPr>
      <dsp:spPr>
        <a:xfrm>
          <a:off x="5853044" y="2200208"/>
          <a:ext cx="2752588" cy="190424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Образование в области здоровья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56151" y="2479078"/>
        <a:ext cx="1946374" cy="1346505"/>
      </dsp:txXfrm>
    </dsp:sp>
    <dsp:sp modelId="{A912DB48-F770-417F-96A6-A8B5CC6102DA}">
      <dsp:nvSpPr>
        <dsp:cNvPr id="0" name=""/>
        <dsp:cNvSpPr/>
      </dsp:nvSpPr>
      <dsp:spPr>
        <a:xfrm rot="2245593">
          <a:off x="5090059" y="4140432"/>
          <a:ext cx="113762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137626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5630432" y="4126816"/>
        <a:ext cx="56881" cy="56881"/>
      </dsp:txXfrm>
    </dsp:sp>
    <dsp:sp modelId="{3A65C5B9-68FF-4E90-9AB1-25C697ACE708}">
      <dsp:nvSpPr>
        <dsp:cNvPr id="0" name=""/>
        <dsp:cNvSpPr/>
      </dsp:nvSpPr>
      <dsp:spPr>
        <a:xfrm>
          <a:off x="5670875" y="4222378"/>
          <a:ext cx="2812185" cy="2036272"/>
        </a:xfrm>
        <a:prstGeom prst="ellipse">
          <a:avLst/>
        </a:prstGeom>
        <a:solidFill>
          <a:srgbClr val="FFCC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воспитание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2710" y="4520583"/>
        <a:ext cx="1988515" cy="1439862"/>
      </dsp:txXfrm>
    </dsp:sp>
    <dsp:sp modelId="{77403B24-CB47-43DB-86A9-1C209920E3C5}">
      <dsp:nvSpPr>
        <dsp:cNvPr id="0" name=""/>
        <dsp:cNvSpPr/>
      </dsp:nvSpPr>
      <dsp:spPr>
        <a:xfrm rot="5368364">
          <a:off x="4217471" y="4526318"/>
          <a:ext cx="297478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97478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>
        <a:off x="4358774" y="4533706"/>
        <a:ext cx="14873" cy="14873"/>
      </dsp:txXfrm>
    </dsp:sp>
    <dsp:sp modelId="{6B53D10F-09CE-45B4-97BB-743719E36B85}">
      <dsp:nvSpPr>
        <dsp:cNvPr id="0" name=""/>
        <dsp:cNvSpPr/>
      </dsp:nvSpPr>
      <dsp:spPr>
        <a:xfrm>
          <a:off x="3347863" y="4689843"/>
          <a:ext cx="2056667" cy="187286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Служба питания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49055" y="4964117"/>
        <a:ext cx="1454283" cy="1324312"/>
      </dsp:txXfrm>
    </dsp:sp>
    <dsp:sp modelId="{CA2156C8-47A6-4E6F-BA2E-C3E272453E4D}">
      <dsp:nvSpPr>
        <dsp:cNvPr id="0" name=""/>
        <dsp:cNvSpPr/>
      </dsp:nvSpPr>
      <dsp:spPr>
        <a:xfrm rot="8494907">
          <a:off x="2558922" y="4142428"/>
          <a:ext cx="1064805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064805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064705" y="4130633"/>
        <a:ext cx="53240" cy="53240"/>
      </dsp:txXfrm>
    </dsp:sp>
    <dsp:sp modelId="{52638D67-F360-492A-81EF-679CEC0CBA81}">
      <dsp:nvSpPr>
        <dsp:cNvPr id="0" name=""/>
        <dsp:cNvSpPr/>
      </dsp:nvSpPr>
      <dsp:spPr>
        <a:xfrm>
          <a:off x="245076" y="4258939"/>
          <a:ext cx="2958804" cy="1964742"/>
        </a:xfrm>
        <a:prstGeom prst="ellipse">
          <a:avLst/>
        </a:prstGeom>
        <a:solidFill>
          <a:srgbClr val="FF66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Вовлечение родителей и общественности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78383" y="4546669"/>
        <a:ext cx="2092190" cy="1389282"/>
      </dsp:txXfrm>
    </dsp:sp>
    <dsp:sp modelId="{4CEA8651-4A12-41D6-AA1C-4B6049E7436F}">
      <dsp:nvSpPr>
        <dsp:cNvPr id="0" name=""/>
        <dsp:cNvSpPr/>
      </dsp:nvSpPr>
      <dsp:spPr>
        <a:xfrm rot="10817136">
          <a:off x="2798726" y="3135033"/>
          <a:ext cx="549162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49162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3059579" y="3136129"/>
        <a:ext cx="27458" cy="27458"/>
      </dsp:txXfrm>
    </dsp:sp>
    <dsp:sp modelId="{D38EF3E5-3B01-4574-87D1-DB9C8BAA626B}">
      <dsp:nvSpPr>
        <dsp:cNvPr id="0" name=""/>
        <dsp:cNvSpPr/>
      </dsp:nvSpPr>
      <dsp:spPr>
        <a:xfrm>
          <a:off x="0" y="2159735"/>
          <a:ext cx="2798765" cy="1963556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Оздоровительно -профилактическая работа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9870" y="2447291"/>
        <a:ext cx="1979025" cy="1388444"/>
      </dsp:txXfrm>
    </dsp:sp>
    <dsp:sp modelId="{4C3ECC14-8B3C-481E-BBD0-6228A8260C32}">
      <dsp:nvSpPr>
        <dsp:cNvPr id="0" name=""/>
        <dsp:cNvSpPr/>
      </dsp:nvSpPr>
      <dsp:spPr>
        <a:xfrm rot="12977292">
          <a:off x="2242376" y="2098616"/>
          <a:ext cx="138175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1381757" y="1482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0800000">
        <a:off x="2898711" y="2078897"/>
        <a:ext cx="69087" cy="69087"/>
      </dsp:txXfrm>
    </dsp:sp>
    <dsp:sp modelId="{1E91E636-3020-45E7-A26A-1D4088278096}">
      <dsp:nvSpPr>
        <dsp:cNvPr id="0" name=""/>
        <dsp:cNvSpPr/>
      </dsp:nvSpPr>
      <dsp:spPr>
        <a:xfrm>
          <a:off x="2" y="72007"/>
          <a:ext cx="2852831" cy="187005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Инфраструктура «Здоровая среда»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7789" y="345871"/>
        <a:ext cx="2017257" cy="1322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CF93-7903-4AAF-9C50-7CE9A3E44AE8}">
      <dsp:nvSpPr>
        <dsp:cNvPr id="0" name=""/>
        <dsp:cNvSpPr/>
      </dsp:nvSpPr>
      <dsp:spPr>
        <a:xfrm>
          <a:off x="0" y="3249"/>
          <a:ext cx="8463884" cy="98531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Создание активной </a:t>
          </a:r>
          <a:r>
            <a:rPr lang="ru-RU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здоровьесберегающей</a:t>
          </a: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  инфраструктуры школы, </a:t>
          </a:r>
          <a:r>
            <a:rPr lang="ru-RU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способствующуюей</a:t>
          </a: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сохранению здоровья и формированию мотивации участников образовательного процесса на здоровый образ жизни.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8099" y="51348"/>
        <a:ext cx="8367686" cy="889112"/>
      </dsp:txXfrm>
    </dsp:sp>
    <dsp:sp modelId="{5ED009C1-947A-4766-AE83-FEBD2FD81FE8}">
      <dsp:nvSpPr>
        <dsp:cNvPr id="0" name=""/>
        <dsp:cNvSpPr/>
      </dsp:nvSpPr>
      <dsp:spPr>
        <a:xfrm>
          <a:off x="0" y="1098756"/>
          <a:ext cx="8463884" cy="9853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Совершенствование </a:t>
          </a:r>
          <a:r>
            <a:rPr lang="ru-RU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системуы</a:t>
          </a: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физического воспитания на основе реализации индивидуального подхода</a:t>
          </a:r>
          <a:r>
            <a:rPr lang="ru-RU" sz="5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.</a:t>
          </a:r>
          <a:endParaRPr lang="ru-RU" sz="500" kern="1200" dirty="0">
            <a:solidFill>
              <a:schemeClr val="tx1"/>
            </a:solidFill>
          </a:endParaRPr>
        </a:p>
      </dsp:txBody>
      <dsp:txXfrm>
        <a:off x="48099" y="1146855"/>
        <a:ext cx="8367686" cy="889112"/>
      </dsp:txXfrm>
    </dsp:sp>
    <dsp:sp modelId="{7D5E1611-C007-49EC-B2EF-234FDD4E976F}">
      <dsp:nvSpPr>
        <dsp:cNvPr id="0" name=""/>
        <dsp:cNvSpPr/>
      </dsp:nvSpPr>
      <dsp:spPr>
        <a:xfrm>
          <a:off x="0" y="1997191"/>
          <a:ext cx="8463884" cy="98531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Мотивация педагогического коллектива на повышение своего профессионального уровня в овладении и использовании </a:t>
          </a:r>
          <a:r>
            <a:rPr lang="ru-RU" sz="1800" b="1" kern="1200" dirty="0" err="1" smtClean="0">
              <a:solidFill>
                <a:schemeClr val="tx1"/>
              </a:solidFill>
              <a:latin typeface="Arial" charset="0"/>
              <a:cs typeface="Arial" charset="0"/>
            </a:rPr>
            <a:t>здоровьесберегающих</a:t>
          </a: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технологий.</a:t>
          </a:r>
        </a:p>
      </dsp:txBody>
      <dsp:txXfrm>
        <a:off x="48099" y="2045290"/>
        <a:ext cx="8367686" cy="889112"/>
      </dsp:txXfrm>
    </dsp:sp>
    <dsp:sp modelId="{9C6E4818-19A0-4902-98AF-62638FB5DD92}">
      <dsp:nvSpPr>
        <dsp:cNvPr id="0" name=""/>
        <dsp:cNvSpPr/>
      </dsp:nvSpPr>
      <dsp:spPr>
        <a:xfrm>
          <a:off x="0" y="2928930"/>
          <a:ext cx="8463884" cy="9853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Снижение уровня заболеваемости среди детей и подростков.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8099" y="2977029"/>
        <a:ext cx="8367686" cy="889112"/>
      </dsp:txXfrm>
    </dsp:sp>
    <dsp:sp modelId="{371A9155-8FE9-4B49-B47C-6F8A467E02C2}">
      <dsp:nvSpPr>
        <dsp:cNvPr id="0" name=""/>
        <dsp:cNvSpPr/>
      </dsp:nvSpPr>
      <dsp:spPr>
        <a:xfrm>
          <a:off x="0" y="3991132"/>
          <a:ext cx="8463884" cy="9853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Создание благоприятного морально-психологического климата в школе.</a:t>
          </a:r>
        </a:p>
      </dsp:txBody>
      <dsp:txXfrm>
        <a:off x="48099" y="4039231"/>
        <a:ext cx="8367686" cy="889112"/>
      </dsp:txXfrm>
    </dsp:sp>
    <dsp:sp modelId="{9D693282-6571-4D13-8D90-726C00F47EA4}">
      <dsp:nvSpPr>
        <dsp:cNvPr id="0" name=""/>
        <dsp:cNvSpPr/>
      </dsp:nvSpPr>
      <dsp:spPr>
        <a:xfrm>
          <a:off x="0" y="4988103"/>
          <a:ext cx="8463884" cy="98531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Реализация принципов педагогики сотрудничества; </a:t>
          </a:r>
          <a:b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Arial" charset="0"/>
              <a:cs typeface="Arial" charset="0"/>
            </a:rPr>
            <a:t>     повышение уровня материально-технического оснащения образовательного учреждения.</a:t>
          </a:r>
        </a:p>
      </dsp:txBody>
      <dsp:txXfrm>
        <a:off x="48099" y="5036202"/>
        <a:ext cx="8367686" cy="889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CD4F1-0A58-4CCC-8A1F-41227E9B5517}">
      <dsp:nvSpPr>
        <dsp:cNvPr id="0" name=""/>
        <dsp:cNvSpPr/>
      </dsp:nvSpPr>
      <dsp:spPr>
        <a:xfrm>
          <a:off x="144030" y="450576"/>
          <a:ext cx="4615833" cy="4615833"/>
        </a:xfrm>
        <a:prstGeom prst="circularArrow">
          <a:avLst>
            <a:gd name="adj1" fmla="val 5274"/>
            <a:gd name="adj2" fmla="val 312630"/>
            <a:gd name="adj3" fmla="val 14298382"/>
            <a:gd name="adj4" fmla="val 17086026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5B843-442C-484E-83E4-A4A983744629}">
      <dsp:nvSpPr>
        <dsp:cNvPr id="0" name=""/>
        <dsp:cNvSpPr/>
      </dsp:nvSpPr>
      <dsp:spPr>
        <a:xfrm>
          <a:off x="1622204" y="382017"/>
          <a:ext cx="1684781" cy="8423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СМИ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3326" y="423139"/>
        <a:ext cx="1602537" cy="760146"/>
      </dsp:txXfrm>
    </dsp:sp>
    <dsp:sp modelId="{A580E1C6-B98D-4E96-B0C3-24A87642C3D5}">
      <dsp:nvSpPr>
        <dsp:cNvPr id="0" name=""/>
        <dsp:cNvSpPr/>
      </dsp:nvSpPr>
      <dsp:spPr>
        <a:xfrm>
          <a:off x="3244408" y="1350727"/>
          <a:ext cx="1684781" cy="8423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УДО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85530" y="1391849"/>
        <a:ext cx="1602537" cy="760146"/>
      </dsp:txXfrm>
    </dsp:sp>
    <dsp:sp modelId="{4787690C-27AB-4B27-8B96-B7EE3AA94D22}">
      <dsp:nvSpPr>
        <dsp:cNvPr id="0" name=""/>
        <dsp:cNvSpPr/>
      </dsp:nvSpPr>
      <dsp:spPr>
        <a:xfrm>
          <a:off x="3243879" y="3190841"/>
          <a:ext cx="1684781" cy="8423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Интернет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85001" y="3231963"/>
        <a:ext cx="1602537" cy="760146"/>
      </dsp:txXfrm>
    </dsp:sp>
    <dsp:sp modelId="{EEED837D-3AE0-4892-B223-8837A43A6263}">
      <dsp:nvSpPr>
        <dsp:cNvPr id="0" name=""/>
        <dsp:cNvSpPr/>
      </dsp:nvSpPr>
      <dsp:spPr>
        <a:xfrm>
          <a:off x="1509315" y="4127116"/>
          <a:ext cx="1910559" cy="8423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Глава и правительство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КБР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50437" y="4168238"/>
        <a:ext cx="1828315" cy="760146"/>
      </dsp:txXfrm>
    </dsp:sp>
    <dsp:sp modelId="{94618165-1B5B-4BCF-B51B-F565081597CE}">
      <dsp:nvSpPr>
        <dsp:cNvPr id="0" name=""/>
        <dsp:cNvSpPr/>
      </dsp:nvSpPr>
      <dsp:spPr>
        <a:xfrm>
          <a:off x="528" y="3190841"/>
          <a:ext cx="1684781" cy="8423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Здраво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охранение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650" y="3231963"/>
        <a:ext cx="1602537" cy="760146"/>
      </dsp:txXfrm>
    </dsp:sp>
    <dsp:sp modelId="{4BA0C83B-F7A9-40E7-A245-DFE8CEE1EFCC}">
      <dsp:nvSpPr>
        <dsp:cNvPr id="0" name=""/>
        <dsp:cNvSpPr/>
      </dsp:nvSpPr>
      <dsp:spPr>
        <a:xfrm>
          <a:off x="528" y="1318292"/>
          <a:ext cx="1684781" cy="84239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Родители</a:t>
          </a:r>
          <a:endParaRPr lang="ru-RU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650" y="1359414"/>
        <a:ext cx="1602537" cy="76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C06A46-2DB1-4C73-B599-B4A81F69382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7A141A-D722-40D3-9566-0A38C27B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9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D2EFB-11F3-4C87-BAD8-CCD1A5E4659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15387A3-C30A-4DC5-98BA-F3CA52A49775}" type="slidenum">
              <a:rPr lang="ru-RU" altLang="ru-RU" sz="1200">
                <a:solidFill>
                  <a:srgbClr val="000000"/>
                </a:solidFill>
              </a:rPr>
              <a:pPr algn="r" eaLnBrk="0" hangingPunct="0"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8105C8-2E41-4E46-B53D-FD9E714A7E00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A9246-5B68-4EDC-A159-C610EEF3486C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7283-463D-47AE-9CB3-36E7239B2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A048-1EAA-418F-BA21-6FF6EA4BBB04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2939-D7D9-4913-8318-EB78DAC9B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157C765-974B-4FB9-A6B3-B5772A7AFEB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8373FDC-57F5-427F-BBC1-708AAA65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3D8D-8218-4409-887A-C049797B9D34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C8DF-D053-42B2-A8B6-4FDA36B53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962E-E7FA-4074-8043-D62A01905509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55C0-1B89-472F-A1EA-25F55529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B5A8-93E8-4E39-AFAB-1D527DB19838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A9D1-876B-447F-8B05-359CEE79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FD4A-C268-4EB0-A1B2-B154C1873459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BC04-B4F1-4F6B-A5B2-686EF764E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7651-DEBE-4264-9CCF-5716583F8F42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181C-9FBC-4516-8944-39BBAD85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AFC9-B362-4BCC-A25F-678A261F8E09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AC58-2A05-4A94-A545-CEEBC022F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7E43-DCBD-4FBE-BF7F-15EFEB874314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6EBD-F64C-48FE-BF78-E4137F051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3DD4-7B8C-4C4E-A43A-109884200400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742-D696-4175-8438-C2D4DA553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7C7F-4CA7-4FA7-9A96-1138C92A0AB3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1C8D-2CF8-4C79-AA74-C96ECD2D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A5C6-1F07-4864-9855-370A78178CD9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2F1A-31A5-474B-BAD5-CA970A363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CBC7-7F4C-4414-9F7B-5FDA82990A4D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71F8-160A-4FD9-BC71-3CE0AB3D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C908-DD82-4E92-A6D4-F94A63F774D0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E5BA-0AEC-4746-B30D-11ECBEEB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97B5-28CF-43EA-942C-C995429917CA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E2F9-7B7B-41ED-BDBA-39F8204D8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CBA3-A521-4105-B484-BA07E402C358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AF5A-3785-4E28-9190-D49936871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2B6C-E04D-4CAE-9C59-827B553FB6F1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ED6A-4CBE-4C23-993F-B211A6ED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9546-C7E7-4253-A3C5-3419399419C2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7B0-3B5E-4ED7-86E2-CE8244550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93DA-779F-4BB6-A973-30DA9AA6EC34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58B8-CC35-4633-9753-52DCAE858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7724-3DF9-4485-A743-A53CEFCB2422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3552-2175-4808-9C16-065849DDF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EC2E3-A3E3-4FB7-AEBD-252429037B67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6F60C4-E10D-403A-801C-F3306F51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38137-52CC-4398-8756-2EC7DD703C6E}" type="datetime1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E945E-A239-467D-9DE5-1F0C64C38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slow">
    <p:wheel spokes="8"/>
  </p:transition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856662" cy="66690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МУНИЦИПАЛЬНОЕ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КАЗЁННОЕ ОБЩЕОБРАЗОВАТЕЛЬНОЕ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УЧРЕЖДЕНИЕ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«СРЕДНЯЯ ОБЩЕОБРАЗОВАТЕЛЬНАЯ ШКОЛА СП ИНАРКОЙ»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sz="1600" b="1" dirty="0" smtClean="0">
              <a:solidFill>
                <a:srgbClr val="17375E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17375E"/>
                </a:solidFill>
                <a:latin typeface="Arial" charset="0"/>
              </a:rPr>
              <a:t>Модель формирования и развития </a:t>
            </a:r>
            <a:r>
              <a:rPr lang="ru-RU" sz="3600" b="1" dirty="0" err="1" smtClean="0">
                <a:solidFill>
                  <a:srgbClr val="17375E"/>
                </a:solidFill>
                <a:latin typeface="Arial" charset="0"/>
              </a:rPr>
              <a:t>здоровьесберегающей</a:t>
            </a:r>
            <a:r>
              <a:rPr lang="ru-RU" sz="3600" b="1" dirty="0" smtClean="0">
                <a:solidFill>
                  <a:srgbClr val="17375E"/>
                </a:solidFill>
                <a:latin typeface="Arial" charset="0"/>
              </a:rPr>
              <a:t> среды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Arial" charset="0"/>
              </a:rPr>
              <a:t>(на базе </a:t>
            </a:r>
            <a:r>
              <a:rPr lang="ru-RU" sz="2000" b="1" dirty="0" smtClean="0">
                <a:latin typeface="Arial" charset="0"/>
              </a:rPr>
              <a:t>МКОУ </a:t>
            </a:r>
            <a:r>
              <a:rPr lang="ru-RU" sz="2000" b="1" dirty="0" smtClean="0">
                <a:latin typeface="Arial" charset="0"/>
              </a:rPr>
              <a:t>«СОШ </a:t>
            </a:r>
            <a:r>
              <a:rPr lang="ru-RU" sz="2000" b="1" dirty="0" err="1" smtClean="0">
                <a:latin typeface="Arial" charset="0"/>
              </a:rPr>
              <a:t>с.п</a:t>
            </a:r>
            <a:r>
              <a:rPr lang="ru-RU" sz="2000" b="1" dirty="0" smtClean="0">
                <a:latin typeface="Arial" charset="0"/>
              </a:rPr>
              <a:t>. </a:t>
            </a:r>
            <a:r>
              <a:rPr lang="ru-RU" sz="2000" b="1" dirty="0" err="1" smtClean="0">
                <a:latin typeface="Arial" charset="0"/>
              </a:rPr>
              <a:t>Инаркой</a:t>
            </a:r>
            <a:r>
              <a:rPr lang="ru-RU" sz="2000" b="1" dirty="0" smtClean="0">
                <a:latin typeface="Arial" charset="0"/>
              </a:rPr>
              <a:t>»,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latin typeface="Arial" charset="0"/>
              </a:rPr>
              <a:t>Терского муниципального района КБР)</a:t>
            </a:r>
            <a:r>
              <a:rPr lang="ru-RU" sz="2000" b="1" dirty="0" smtClean="0">
                <a:solidFill>
                  <a:srgbClr val="17375E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rgbClr val="17375E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17375E"/>
                </a:solidFill>
              </a:rPr>
              <a:t>                                                                        </a:t>
            </a:r>
            <a:br>
              <a:rPr lang="ru-RU" sz="2000" b="1" dirty="0" smtClean="0">
                <a:solidFill>
                  <a:srgbClr val="17375E"/>
                </a:solidFill>
              </a:rPr>
            </a:br>
            <a:r>
              <a:rPr lang="ru-RU" sz="2000" b="1" dirty="0" smtClean="0">
                <a:solidFill>
                  <a:srgbClr val="17375E"/>
                </a:solidFill>
              </a:rPr>
              <a:t>                                                                                                                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17375E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endParaRPr lang="ru-RU" sz="1600" b="1" dirty="0" smtClean="0"/>
          </a:p>
        </p:txBody>
      </p:sp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56C42-8DB9-44A3-A9B7-A10E8D6924B0}" type="slidenum">
              <a:rPr lang="ru-RU" smtClean="0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4818" name="Picture 2" descr="http://spinarkoy.ucoz.ru/_si/0/s41757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7"/>
            <a:ext cx="4429156" cy="3319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4714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dirty="0"/>
              <a:t>Разработчики проекта:</a:t>
            </a:r>
          </a:p>
          <a:p>
            <a:pPr algn="r"/>
            <a:r>
              <a:rPr lang="ru-RU" sz="1400" b="1" dirty="0" err="1"/>
              <a:t>Гермашиков</a:t>
            </a:r>
            <a:r>
              <a:rPr lang="ru-RU" sz="1400" b="1" dirty="0"/>
              <a:t> Х.Д., </a:t>
            </a:r>
            <a:r>
              <a:rPr lang="ru-RU" sz="1400" dirty="0"/>
              <a:t>учитель физкультуры</a:t>
            </a:r>
          </a:p>
          <a:p>
            <a:pPr algn="r"/>
            <a:r>
              <a:rPr lang="ru-RU" sz="1400" b="1" dirty="0" err="1"/>
              <a:t>Тумова</a:t>
            </a:r>
            <a:r>
              <a:rPr lang="ru-RU" sz="1400" b="1" dirty="0"/>
              <a:t> В.Х., </a:t>
            </a:r>
            <a:r>
              <a:rPr lang="ru-RU" sz="1400" dirty="0"/>
              <a:t>директор ОУ</a:t>
            </a:r>
          </a:p>
          <a:p>
            <a:pPr algn="r"/>
            <a:r>
              <a:rPr lang="ru-RU" sz="1400" b="1" dirty="0" err="1" smtClean="0"/>
              <a:t>Шериева</a:t>
            </a:r>
            <a:r>
              <a:rPr lang="ru-RU" sz="1400" b="1" dirty="0" smtClean="0"/>
              <a:t> Р.М., </a:t>
            </a:r>
            <a:r>
              <a:rPr lang="ru-RU" sz="1400" dirty="0"/>
              <a:t>зам. директора по УВР</a:t>
            </a:r>
          </a:p>
          <a:p>
            <a:pPr algn="r"/>
            <a:r>
              <a:rPr lang="ru-RU" sz="1400" b="1" dirty="0" err="1" smtClean="0"/>
              <a:t>Шарибов</a:t>
            </a:r>
            <a:r>
              <a:rPr lang="ru-RU" sz="1400" b="1" dirty="0" smtClean="0"/>
              <a:t> </a:t>
            </a:r>
            <a:r>
              <a:rPr lang="ru-RU" sz="1400" b="1" dirty="0"/>
              <a:t>Р</a:t>
            </a:r>
            <a:r>
              <a:rPr lang="ru-RU" sz="1400" b="1" dirty="0" smtClean="0"/>
              <a:t>.А</a:t>
            </a:r>
            <a:r>
              <a:rPr lang="ru-RU" sz="1400" b="1" dirty="0"/>
              <a:t>., </a:t>
            </a:r>
            <a:r>
              <a:rPr lang="ru-RU" sz="1400" dirty="0"/>
              <a:t>зам. директора по ВР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75" y="62738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с.п.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Инаркой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8786873" cy="571504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Оценка рисков и меры по их снижению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79388" y="765175"/>
          <a:ext cx="8964489" cy="5400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5"/>
                <a:gridCol w="890531"/>
                <a:gridCol w="765653"/>
                <a:gridCol w="936104"/>
                <a:gridCol w="3635896"/>
              </a:tblGrid>
              <a:tr h="73600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Содержание риска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ВВ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СВ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ИОР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Меры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по снижению степени риска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Недостаточное , несвоевременное финансирование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Поддержка учредителя.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Соблюдение законодательных и нормативно – правовых актов, регламентирующих договорные отношения.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Формирование положительного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общественного мнения 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– проекта. Поиск иных источников финансирования.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72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Несоблюдение договорных обязательств поставщиками и подрядчиками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Использование имеющихся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ресурсов.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Соблюдение законодательных и нормативно – правовых актов, регламентирующих договорные отношения.</a:t>
                      </a:r>
                    </a:p>
                  </a:txBody>
                  <a:tcPr/>
                </a:tc>
              </a:tr>
              <a:tr h="10939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Недостаточное внешнее медицинское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сопровождение.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Своевременный мониторинг. Проведение внешнего аудит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а.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Ведение дневников здоровья. Пропаганда ЗОЖ.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33CC"/>
                </a:solidFill>
                <a:latin typeface="Arial" charset="0"/>
                <a:cs typeface="Arial" charset="0"/>
              </a:rPr>
              <a:t>Результаты проекта 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428596" y="764704"/>
          <a:ext cx="84638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9940" name="Picture 2" descr="http://im3-tub-ru.yandex.net/i?id=158819-56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6842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950" y="115888"/>
            <a:ext cx="8856663" cy="648176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00FF"/>
                </a:solidFill>
              </a:rPr>
              <a:t>Социальная эффективность проекта</a:t>
            </a:r>
          </a:p>
          <a:p>
            <a:pPr eaLnBrk="1" hangingPunct="1"/>
            <a:endParaRPr lang="ru-RU" smtClean="0"/>
          </a:p>
        </p:txBody>
      </p:sp>
      <p:sp>
        <p:nvSpPr>
          <p:cNvPr id="41996" name="TextBox 8"/>
          <p:cNvSpPr txBox="1">
            <a:spLocks noChangeArrowheads="1"/>
          </p:cNvSpPr>
          <p:nvPr/>
        </p:nvSpPr>
        <p:spPr bwMode="auto">
          <a:xfrm>
            <a:off x="57150" y="581025"/>
            <a:ext cx="4608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1600" b="1">
                <a:solidFill>
                  <a:srgbClr val="212745"/>
                </a:solidFill>
              </a:rPr>
              <a:t>Первая ценность – здоровье (учащиеся) %*</a:t>
            </a:r>
          </a:p>
        </p:txBody>
      </p:sp>
      <p:sp>
        <p:nvSpPr>
          <p:cNvPr id="41997" name="TextBox 9"/>
          <p:cNvSpPr txBox="1">
            <a:spLocks noChangeArrowheads="1"/>
          </p:cNvSpPr>
          <p:nvPr/>
        </p:nvSpPr>
        <p:spPr bwMode="auto">
          <a:xfrm>
            <a:off x="4602163" y="581025"/>
            <a:ext cx="4897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1600" b="1">
                <a:solidFill>
                  <a:srgbClr val="212745"/>
                </a:solidFill>
              </a:rPr>
              <a:t>Первая ценность – здоровье (родители)%*</a:t>
            </a:r>
          </a:p>
        </p:txBody>
      </p:sp>
      <p:graphicFrame>
        <p:nvGraphicFramePr>
          <p:cNvPr id="41989" name="Диаграмма 10"/>
          <p:cNvGraphicFramePr>
            <a:graphicFrameLocks/>
          </p:cNvGraphicFramePr>
          <p:nvPr/>
        </p:nvGraphicFramePr>
        <p:xfrm>
          <a:off x="395288" y="919163"/>
          <a:ext cx="3384550" cy="301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r:id="rId3" imgW="3383573" imgH="3011685" progId="Excel.Sheet.8">
                  <p:embed/>
                </p:oleObj>
              </mc:Choice>
              <mc:Fallback>
                <p:oleObj r:id="rId3" imgW="3383573" imgH="3011685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19163"/>
                        <a:ext cx="3384550" cy="301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Диаграмма 11"/>
          <p:cNvGraphicFramePr>
            <a:graphicFrameLocks/>
          </p:cNvGraphicFramePr>
          <p:nvPr/>
        </p:nvGraphicFramePr>
        <p:xfrm>
          <a:off x="5076825" y="919163"/>
          <a:ext cx="34559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r:id="rId5" imgW="3456732" imgH="2438611" progId="Excel.Sheet.8">
                  <p:embed/>
                </p:oleObj>
              </mc:Choice>
              <mc:Fallback>
                <p:oleObj r:id="rId5" imgW="3456732" imgH="2438611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19163"/>
                        <a:ext cx="3455988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8" name="TextBox 12"/>
          <p:cNvSpPr txBox="1">
            <a:spLocks noChangeArrowheads="1"/>
          </p:cNvSpPr>
          <p:nvPr/>
        </p:nvSpPr>
        <p:spPr bwMode="auto">
          <a:xfrm>
            <a:off x="250825" y="3716338"/>
            <a:ext cx="39608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Диаграмма пропущенных дней </a:t>
            </a:r>
          </a:p>
          <a:p>
            <a:pPr algn="ctr"/>
            <a:r>
              <a:rPr lang="ru-RU" sz="1600" b="1"/>
              <a:t>по болезни на 1 ученика</a:t>
            </a:r>
          </a:p>
        </p:txBody>
      </p:sp>
      <p:graphicFrame>
        <p:nvGraphicFramePr>
          <p:cNvPr id="41992" name="Диаграмма 13"/>
          <p:cNvGraphicFramePr>
            <a:graphicFrameLocks/>
          </p:cNvGraphicFramePr>
          <p:nvPr/>
        </p:nvGraphicFramePr>
        <p:xfrm>
          <a:off x="323850" y="4365625"/>
          <a:ext cx="367188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r:id="rId7" imgW="3676207" imgH="2213040" progId="Excel.Sheet.8">
                  <p:embed/>
                </p:oleObj>
              </mc:Choice>
              <mc:Fallback>
                <p:oleObj r:id="rId7" imgW="3676207" imgH="221304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365625"/>
                        <a:ext cx="3671888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TextBox 14"/>
          <p:cNvSpPr txBox="1">
            <a:spLocks noChangeArrowheads="1"/>
          </p:cNvSpPr>
          <p:nvPr/>
        </p:nvSpPr>
        <p:spPr bwMode="auto">
          <a:xfrm>
            <a:off x="1692275" y="3284538"/>
            <a:ext cx="662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*</a:t>
            </a:r>
            <a:r>
              <a:rPr lang="ru-RU" sz="1600"/>
              <a:t>Источник. Результаты анкетирования родителей и учащихся ОУ.</a:t>
            </a:r>
          </a:p>
        </p:txBody>
      </p:sp>
      <p:graphicFrame>
        <p:nvGraphicFramePr>
          <p:cNvPr id="41994" name="Содержимое 4"/>
          <p:cNvGraphicFramePr>
            <a:graphicFrameLocks/>
          </p:cNvGraphicFramePr>
          <p:nvPr/>
        </p:nvGraphicFramePr>
        <p:xfrm>
          <a:off x="5364163" y="4221163"/>
          <a:ext cx="4608512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r:id="rId9" imgW="4608975" imgH="2853175" progId="Excel.Sheet.8">
                  <p:embed/>
                </p:oleObj>
              </mc:Choice>
              <mc:Fallback>
                <p:oleObj r:id="rId9" imgW="4608975" imgH="2853175" progId="Excel.Sheet.8">
                  <p:embed/>
                  <p:pic>
                    <p:nvPicPr>
                      <p:cNvPr id="0" name="Содержимое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221163"/>
                        <a:ext cx="4608512" cy="285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TextBox 16"/>
          <p:cNvSpPr txBox="1">
            <a:spLocks noChangeArrowheads="1"/>
          </p:cNvSpPr>
          <p:nvPr/>
        </p:nvSpPr>
        <p:spPr bwMode="auto">
          <a:xfrm>
            <a:off x="4211638" y="3716338"/>
            <a:ext cx="49323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Прогнозируемый результат по группам здоровья (%)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sz="3200" kern="0" dirty="0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3200" kern="0" dirty="0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проекта</a:t>
            </a:r>
            <a:r>
              <a:rPr lang="ru-RU" sz="1800" kern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kern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2700338" y="765175"/>
            <a:ext cx="4387850" cy="5832475"/>
          </a:xfrm>
        </p:spPr>
        <p:txBody>
          <a:bodyPr/>
          <a:lstStyle/>
          <a:p>
            <a:pPr marL="109537" indent="0" algn="ctr" eaLnBrk="1" hangingPunct="1">
              <a:spcBef>
                <a:spcPts val="400"/>
              </a:spcBef>
              <a:buClr>
                <a:srgbClr val="A5B592"/>
              </a:buClr>
              <a:buSzPct val="68000"/>
              <a:buFont typeface="Arial" charset="0"/>
              <a:buNone/>
              <a:defRPr/>
            </a:pPr>
            <a:r>
              <a:rPr lang="ru-RU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Внешняя среда проекта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10" name="Лента лицом вниз 9"/>
          <p:cNvSpPr/>
          <p:nvPr/>
        </p:nvSpPr>
        <p:spPr>
          <a:xfrm>
            <a:off x="323850" y="3429000"/>
            <a:ext cx="4033838" cy="862013"/>
          </a:xfrm>
          <a:prstGeom prst="ribbon">
            <a:avLst>
              <a:gd name="adj1" fmla="val 21545"/>
              <a:gd name="adj2" fmla="val 63699"/>
            </a:avLst>
          </a:prstGeom>
          <a:gradFill rotWithShape="1">
            <a:gsLst>
              <a:gs pos="0">
                <a:srgbClr val="E7BC29">
                  <a:tint val="62000"/>
                  <a:satMod val="180000"/>
                </a:srgbClr>
              </a:gs>
              <a:gs pos="65000">
                <a:srgbClr val="E7BC29">
                  <a:tint val="32000"/>
                  <a:satMod val="250000"/>
                </a:srgbClr>
              </a:gs>
              <a:gs pos="100000">
                <a:srgbClr val="E7BC29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7BC29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1600" b="1" dirty="0" err="1">
                <a:solidFill>
                  <a:srgbClr val="000000"/>
                </a:solidFill>
              </a:rPr>
              <a:t>Здоровьесберегающее</a:t>
            </a:r>
            <a:r>
              <a:rPr lang="ru-RU" sz="1600" b="1" dirty="0">
                <a:solidFill>
                  <a:srgbClr val="000000"/>
                </a:solidFill>
              </a:rPr>
              <a:t> пространство ОУ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2832051"/>
              </p:ext>
            </p:extLst>
          </p:nvPr>
        </p:nvGraphicFramePr>
        <p:xfrm>
          <a:off x="2130189" y="1204689"/>
          <a:ext cx="4929190" cy="53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4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0F4D8BCE-E8D5-41C7-8FA8-5D5F1E2368D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396413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619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013325"/>
            <a:ext cx="14763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88913"/>
            <a:ext cx="7821613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 txBox="1">
            <a:spLocks noGrp="1"/>
          </p:cNvSpPr>
          <p:nvPr/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5888"/>
            <a:ext cx="8785225" cy="6742112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4400" dirty="0">
                <a:solidFill>
                  <a:prstClr val="black"/>
                </a:solidFill>
                <a:latin typeface="Calibri"/>
              </a:rPr>
              <a:t> </a:t>
            </a:r>
            <a:endParaRPr lang="ru-RU" sz="4400" dirty="0" smtClean="0">
              <a:solidFill>
                <a:prstClr val="black"/>
              </a:solidFill>
              <a:latin typeface="Calibri"/>
            </a:endParaRPr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Конвенции о правах ребенка </a:t>
            </a:r>
            <a:b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подчеркивается, что современное образование должно стать </a:t>
            </a:r>
            <a:r>
              <a:rPr lang="ru-RU" sz="2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здоровьесберегающим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законе 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 в Российской Федерации»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здоровья детей выделено в приоритетную задачу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endParaRPr lang="ru-RU" alt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endParaRPr lang="ru-RU" alt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endParaRPr lang="ru-RU" alt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endParaRPr lang="ru-RU" alt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Миссия проекта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0033CC"/>
                </a:solidFill>
              </a:rPr>
              <a:t>Достижение качественного образования через создание единого </a:t>
            </a:r>
            <a:r>
              <a:rPr lang="ru-RU" altLang="ru-RU" sz="2400" b="1" dirty="0" err="1" smtClean="0">
                <a:solidFill>
                  <a:srgbClr val="0033CC"/>
                </a:solidFill>
              </a:rPr>
              <a:t>здоровьесберегающего</a:t>
            </a:r>
            <a:r>
              <a:rPr lang="ru-RU" altLang="ru-RU" sz="2400" b="1" dirty="0" smtClean="0">
                <a:solidFill>
                  <a:srgbClr val="0033CC"/>
                </a:solidFill>
              </a:rPr>
              <a:t>   образовательного пространства путем внедрения </a:t>
            </a:r>
            <a:r>
              <a:rPr lang="ru-RU" altLang="ru-RU" sz="2400" b="1" dirty="0" err="1" smtClean="0">
                <a:solidFill>
                  <a:srgbClr val="0033CC"/>
                </a:solidFill>
              </a:rPr>
              <a:t>здоровьесберегающих</a:t>
            </a:r>
            <a:r>
              <a:rPr lang="ru-RU" altLang="ru-RU" sz="2400" b="1" dirty="0" smtClean="0">
                <a:solidFill>
                  <a:srgbClr val="0033CC"/>
                </a:solidFill>
              </a:rPr>
              <a:t> технологий в обучение.</a:t>
            </a:r>
            <a:endParaRPr lang="ru-RU" sz="2400" dirty="0" smtClean="0"/>
          </a:p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2" descr="G:\Анимация\i15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8913"/>
            <a:ext cx="9032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492375"/>
            <a:ext cx="24352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5888"/>
            <a:ext cx="8785225" cy="6410325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indent="-182880" algn="ctr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TextBox 1"/>
          <p:cNvSpPr txBox="1">
            <a:spLocks noChangeArrowheads="1"/>
          </p:cNvSpPr>
          <p:nvPr/>
        </p:nvSpPr>
        <p:spPr bwMode="auto">
          <a:xfrm>
            <a:off x="2051050" y="765175"/>
            <a:ext cx="6842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«Забота о здоровье детей – важнейший труд воспитателя», а «…во главе педагогических мероприятий, проникая через всю воспитательную работу, должна стать забота об укреплении здоровья ребенка». </a:t>
            </a:r>
          </a:p>
          <a:p>
            <a:r>
              <a:rPr lang="ru-RU" dirty="0">
                <a:solidFill>
                  <a:srgbClr val="0033CC"/>
                </a:solidFill>
              </a:rPr>
              <a:t>                                                                  </a:t>
            </a:r>
            <a:r>
              <a:rPr lang="ru-RU" dirty="0" err="1">
                <a:solidFill>
                  <a:srgbClr val="0033CC"/>
                </a:solidFill>
              </a:rPr>
              <a:t>В.А.Сухомлинский</a:t>
            </a:r>
            <a:r>
              <a:rPr lang="ru-RU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0729" name="TextBox 7"/>
          <p:cNvSpPr txBox="1">
            <a:spLocks noChangeArrowheads="1"/>
          </p:cNvSpPr>
          <p:nvPr/>
        </p:nvSpPr>
        <p:spPr bwMode="auto">
          <a:xfrm>
            <a:off x="-900113" y="6237288"/>
            <a:ext cx="1051242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*Источник.  Данные  </a:t>
            </a:r>
            <a:r>
              <a:rPr lang="ru-RU" sz="1400" dirty="0" smtClean="0"/>
              <a:t>МКОУ </a:t>
            </a:r>
            <a:r>
              <a:rPr lang="ru-RU" sz="1400" dirty="0"/>
              <a:t>«СОШ </a:t>
            </a:r>
            <a:r>
              <a:rPr lang="ru-RU" sz="1400" dirty="0" err="1" smtClean="0"/>
              <a:t>с.п</a:t>
            </a:r>
            <a:r>
              <a:rPr lang="ru-RU" sz="1400" dirty="0" smtClean="0"/>
              <a:t>. </a:t>
            </a:r>
            <a:r>
              <a:rPr lang="ru-RU" sz="1400" dirty="0" err="1"/>
              <a:t>Инаркой</a:t>
            </a:r>
            <a:r>
              <a:rPr lang="ru-RU" sz="1400" dirty="0"/>
              <a:t>»</a:t>
            </a:r>
          </a:p>
        </p:txBody>
      </p:sp>
      <p:graphicFrame>
        <p:nvGraphicFramePr>
          <p:cNvPr id="30725" name="Диаграмма 8"/>
          <p:cNvGraphicFramePr>
            <a:graphicFrameLocks/>
          </p:cNvGraphicFramePr>
          <p:nvPr/>
        </p:nvGraphicFramePr>
        <p:xfrm>
          <a:off x="3419475" y="2781300"/>
          <a:ext cx="5473700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Диаграмма" r:id="rId4" imgW="5474682" imgH="3529890" progId="Excel.Sheet.8">
                  <p:embed/>
                </p:oleObj>
              </mc:Choice>
              <mc:Fallback>
                <p:oleObj name="Диаграмма" r:id="rId4" imgW="5474682" imgH="3529890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81300"/>
                        <a:ext cx="5473700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Диаграмма 10"/>
          <p:cNvGraphicFramePr>
            <a:graphicFrameLocks/>
          </p:cNvGraphicFramePr>
          <p:nvPr/>
        </p:nvGraphicFramePr>
        <p:xfrm>
          <a:off x="323850" y="2781300"/>
          <a:ext cx="49688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Лист" r:id="rId6" imgW="4968671" imgH="3743268" progId="Excel.Sheet.8">
                  <p:embed/>
                </p:oleObj>
              </mc:Choice>
              <mc:Fallback>
                <p:oleObj name="Лист" r:id="rId6" imgW="4968671" imgH="3743268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4968875" cy="374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692150"/>
          <a:ext cx="91440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r:id="rId3" imgW="9144793" imgH="5468586" progId="Excel.Sheet.8">
                  <p:embed/>
                </p:oleObj>
              </mc:Choice>
              <mc:Fallback>
                <p:oleObj r:id="rId3" imgW="9144793" imgH="5468586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150"/>
                        <a:ext cx="9144000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250825" y="188913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Распределение учащихся по группам здоровья (%)* </a:t>
            </a:r>
          </a:p>
        </p:txBody>
      </p:sp>
      <p:sp>
        <p:nvSpPr>
          <p:cNvPr id="32776" name="TextBox 6"/>
          <p:cNvSpPr txBox="1">
            <a:spLocks noChangeArrowheads="1"/>
          </p:cNvSpPr>
          <p:nvPr/>
        </p:nvSpPr>
        <p:spPr bwMode="auto">
          <a:xfrm>
            <a:off x="5219700" y="2636838"/>
            <a:ext cx="3924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Диаграмма пропущенных дней по болезни на 1 ученика *</a:t>
            </a: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250825" y="5589588"/>
            <a:ext cx="388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*Источник. Данные по ОУ и Терскому району КБР </a:t>
            </a:r>
          </a:p>
        </p:txBody>
      </p:sp>
      <p:sp>
        <p:nvSpPr>
          <p:cNvPr id="32778" name="TextBox 8"/>
          <p:cNvSpPr txBox="1">
            <a:spLocks noChangeArrowheads="1"/>
          </p:cNvSpPr>
          <p:nvPr/>
        </p:nvSpPr>
        <p:spPr bwMode="auto">
          <a:xfrm>
            <a:off x="4716463" y="6308725"/>
            <a:ext cx="4427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*Источник. Данные ОУ </a:t>
            </a:r>
            <a:r>
              <a:rPr lang="ru-RU" sz="1600" dirty="0" err="1"/>
              <a:t>с.п</a:t>
            </a:r>
            <a:r>
              <a:rPr lang="ru-RU" sz="1600" dirty="0"/>
              <a:t>. </a:t>
            </a:r>
            <a:r>
              <a:rPr lang="ru-RU" sz="1600" dirty="0" err="1"/>
              <a:t>Инаркой</a:t>
            </a:r>
            <a:endParaRPr lang="ru-RU" sz="1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250825" y="115888"/>
            <a:ext cx="8785225" cy="6481762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altLang="ru-RU" sz="40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Цель</a:t>
            </a:r>
            <a:endParaRPr lang="ru-RU" altLang="ru-RU" sz="2000" b="1" smtClean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Создание здоровьесберегающего пространства для образовательно- воспитательного  процесса в ОУ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ru-RU" altLang="ru-RU" sz="36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Задачи проекта</a:t>
            </a:r>
            <a:endParaRPr lang="ru-RU" altLang="ru-RU" sz="14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Формирование нормативно – правовой базы.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Модернизация материально- технической базы образовательного учреждения.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Привлечение финансовых средств из различных источников.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Кадровое обеспечение проекта.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Информационно – методическое обеспечение. </a:t>
            </a:r>
          </a:p>
          <a:p>
            <a:pPr eaLnBrk="1" hangingPunct="1">
              <a:buFont typeface="Georgia" pitchFamily="18" charset="0"/>
              <a:buNone/>
            </a:pPr>
            <a:endParaRPr lang="ru-RU" altLang="ru-RU" sz="20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</p:nvPr>
        </p:nvGraphicFramePr>
        <p:xfrm>
          <a:off x="0" y="260648"/>
          <a:ext cx="86764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611188" y="0"/>
            <a:ext cx="7705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Проектное решение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5713" y="2204864"/>
            <a:ext cx="0" cy="2160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28738" y="4365104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03848" y="5565775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64088" y="5705475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302500" y="429309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62800" y="2132856"/>
            <a:ext cx="0" cy="2880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884238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43808" y="957263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Календарный план проекта</a:t>
            </a: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z="2400" b="1" smtClean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92933"/>
              </p:ext>
            </p:extLst>
          </p:nvPr>
        </p:nvGraphicFramePr>
        <p:xfrm>
          <a:off x="107508" y="375007"/>
          <a:ext cx="8856980" cy="6299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85"/>
                <a:gridCol w="2888019"/>
                <a:gridCol w="454744"/>
                <a:gridCol w="454744"/>
                <a:gridCol w="454744"/>
                <a:gridCol w="454744"/>
                <a:gridCol w="454744"/>
                <a:gridCol w="454744"/>
                <a:gridCol w="454744"/>
                <a:gridCol w="454744"/>
                <a:gridCol w="454744"/>
                <a:gridCol w="454744"/>
                <a:gridCol w="454744"/>
                <a:gridCol w="525892"/>
              </a:tblGrid>
              <a:tr h="57264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1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1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</a:t>
                      </a:r>
                      <a:endParaRPr lang="ru-RU" sz="11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2022г</a:t>
                      </a:r>
                      <a:endParaRPr lang="ru-RU" sz="1100" dirty="0"/>
                    </a:p>
                  </a:txBody>
                  <a:tcPr vert="vert270"/>
                </a:tc>
              </a:tr>
              <a:tr h="454045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действующей нормативно- правовой базы.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281"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разрешительных документов на осуществление дополнительной образовательной деятельности.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локальных нормативно – правовых актов.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6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имеющейся материально – технической базы.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недостающего инвентаря и оборудования.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5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эффективного использования и сохранения оборудования.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благотворительных, спонсорских и иных источников финансирования.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4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платных дополнительных услуг.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грантовой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деятельности.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0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целевого финансирования.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528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имеющегося уровня компетенции педагогических кадров.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4294967295"/>
          </p:nvPr>
        </p:nvSpPr>
        <p:spPr>
          <a:xfrm>
            <a:off x="179388" y="0"/>
            <a:ext cx="8856662" cy="6669088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Календарный план проекта</a:t>
            </a: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z="2400" b="1" smtClean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04663"/>
          <a:ext cx="8606791" cy="6352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58"/>
                <a:gridCol w="3095393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  <a:gridCol w="425495"/>
              </a:tblGrid>
              <a:tr h="574331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lang="ru-RU" sz="11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</a:t>
                      </a:r>
                      <a:r>
                        <a:rPr lang="ru-RU" sz="11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2019г</a:t>
                      </a:r>
                      <a:endParaRPr lang="ru-RU" sz="11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2019г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2020г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V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2021г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2022г</a:t>
                      </a:r>
                      <a:endParaRPr lang="ru-RU" sz="11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 2022г</a:t>
                      </a:r>
                      <a:endParaRPr lang="ru-RU" sz="1100" dirty="0"/>
                    </a:p>
                  </a:txBody>
                  <a:tcPr vert="vert270"/>
                </a:tc>
              </a:tr>
              <a:tr h="64471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педагогов на курсы повышения квалификации различного уровня в области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здоровьесбережения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308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обучающих мероприятий в области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здоровьесбережения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участников образовательного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002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высококвалифицированных специалистов в области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здоровьесбережения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556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имеющейся информационно – методической базы.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5568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пакета диагностического инструментария.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37795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методической поддержки педагогов в области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здоровьесберегающих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20022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 приобретение пакетов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учебно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методических, развивающих, обучающих, каталогизированных и электронных технологий.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445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Ведение дневника здоровья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•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555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Мониторинг  качества здоровья и образования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•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•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4555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имиджа ОУ,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как </a:t>
                      </a:r>
                      <a:r>
                        <a:rPr lang="ru-RU" sz="1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зроровьесберегающего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пространства.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"/>
            <a:ext cx="8286807" cy="404664"/>
          </a:xfrm>
        </p:spPr>
        <p:txBody>
          <a:bodyPr>
            <a:normAutofit fontScale="90000"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33CC"/>
                </a:solidFill>
              </a:rPr>
              <a:t>Виды ресурсов</a:t>
            </a:r>
            <a:endParaRPr lang="ru-RU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959" name="Group 71"/>
          <p:cNvGraphicFramePr>
            <a:graphicFrameLocks noGrp="1"/>
          </p:cNvGraphicFramePr>
          <p:nvPr>
            <p:ph idx="4294967295"/>
          </p:nvPr>
        </p:nvGraphicFramePr>
        <p:xfrm>
          <a:off x="42863" y="476250"/>
          <a:ext cx="8858250" cy="6422270"/>
        </p:xfrm>
        <a:graphic>
          <a:graphicData uri="http://schemas.openxmlformats.org/drawingml/2006/table">
            <a:tbl>
              <a:tblPr/>
              <a:tblGrid>
                <a:gridCol w="1620837"/>
                <a:gridCol w="5688013"/>
                <a:gridCol w="1549400"/>
              </a:tblGrid>
              <a:tr h="650875">
                <a:tc>
                  <a:txBody>
                    <a:bodyPr/>
                    <a:lstStyle/>
                    <a:p>
                      <a:pPr marL="2254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Виды ресурсов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 ресурса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Численное значение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marL="86360" marR="863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</a:tr>
              <a:tr h="3159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Материально – технические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Ростовая мебель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комплекта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Спортинвентарь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 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Оборудование для спецгрупп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комплект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Комната психо-эмоциональной коррекции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комплект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ные и нормативно – правовые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Свидетельства о КПК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Диагностический инструментарий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комплект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Учебно – методический инструментарий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комплект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Статьи о ЗОЖ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Обучающиеся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Педагоги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единиц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Медсестра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единица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единица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Администрация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единицы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Финансово - экономические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 (федеральный, региональный, муниципальный)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15770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Спонсорские средства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23160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Гранты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Собственные средства ОУ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7500 руб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855</Words>
  <Application>Microsoft Office PowerPoint</Application>
  <PresentationFormat>Экран (4:3)</PresentationFormat>
  <Paragraphs>236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Луг</vt:lpstr>
      <vt:lpstr>Воздушный поток</vt:lpstr>
      <vt:lpstr>Диаграмма</vt:lpstr>
      <vt:lpstr>Лист Microsoft Excel 97-2003</vt:lpstr>
      <vt:lpstr>Microsoft Excel 97-2003 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ресурсов</vt:lpstr>
      <vt:lpstr>Оценка рисков и меры по их снижению</vt:lpstr>
      <vt:lpstr>Результаты проекта </vt:lpstr>
      <vt:lpstr>Презентация PowerPoint</vt:lpstr>
      <vt:lpstr>PR проекта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Создание экологического центра «Лотос» (на базе МБОУ</dc:title>
  <dc:creator>admin</dc:creator>
  <cp:lastModifiedBy>Admin</cp:lastModifiedBy>
  <cp:revision>77</cp:revision>
  <dcterms:created xsi:type="dcterms:W3CDTF">2013-10-03T15:46:23Z</dcterms:created>
  <dcterms:modified xsi:type="dcterms:W3CDTF">2020-06-02T07:22:12Z</dcterms:modified>
</cp:coreProperties>
</file>