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5" r:id="rId3"/>
    <p:sldId id="266" r:id="rId4"/>
    <p:sldId id="267" r:id="rId5"/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8" r:id="rId14"/>
    <p:sldId id="271" r:id="rId15"/>
    <p:sldId id="269" r:id="rId16"/>
    <p:sldId id="270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661C"/>
    <a:srgbClr val="396953"/>
    <a:srgbClr val="537F23"/>
    <a:srgbClr val="619428"/>
    <a:srgbClr val="007434"/>
    <a:srgbClr val="00482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home\Desktop\vertolet.mp3" TargetMode="Externa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home\Desktop\vertolet.mp3" TargetMode="Externa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home\Desktop\vertolet.mp3" TargetMode="Externa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home\Desktop\vertolet.mp3" TargetMode="Externa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home\Desktop\vertolet.mp3" TargetMode="Externa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home\Desktop\vertolet.mp3" TargetMode="Externa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home\Desktop\vertolet.mp3" TargetMode="Externa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home\Desktop\vertolet.mp3" TargetMode="Externa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img2.jpg"/>
          <p:cNvPicPr>
            <a:picLocks noChangeAspect="1"/>
          </p:cNvPicPr>
          <p:nvPr/>
        </p:nvPicPr>
        <p:blipFill>
          <a:blip r:embed="rId2">
            <a:lum contrast="-30000"/>
          </a:blip>
          <a:stretch>
            <a:fillRect/>
          </a:stretch>
        </p:blipFill>
        <p:spPr>
          <a:xfrm>
            <a:off x="0" y="0"/>
            <a:ext cx="9144000" cy="695898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28992" y="571480"/>
            <a:ext cx="530106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Урок математики.</a:t>
            </a:r>
          </a:p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 класс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85852" y="5572140"/>
            <a:ext cx="30197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Учитель начальных классов </a:t>
            </a:r>
          </a:p>
          <a:p>
            <a:pPr algn="ctr"/>
            <a:r>
              <a:rPr lang="ru-RU" b="1" smtClean="0">
                <a:solidFill>
                  <a:schemeClr val="bg1"/>
                </a:solidFill>
              </a:rPr>
              <a:t>Шомахова М.И.</a:t>
            </a:r>
            <a:endParaRPr lang="ru-RU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9"/>
          <p:cNvGrpSpPr>
            <a:grpSpLocks/>
          </p:cNvGrpSpPr>
          <p:nvPr/>
        </p:nvGrpSpPr>
        <p:grpSpPr bwMode="auto">
          <a:xfrm>
            <a:off x="250825" y="5084763"/>
            <a:ext cx="2520950" cy="1416050"/>
            <a:chOff x="251520" y="5085184"/>
            <a:chExt cx="2520280" cy="1415405"/>
          </a:xfrm>
        </p:grpSpPr>
        <p:pic>
          <p:nvPicPr>
            <p:cNvPr id="7185" name="Picture 3" descr="C:\Users\home\Desktop\верт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flipH="1">
              <a:off x="251520" y="5085184"/>
              <a:ext cx="2520280" cy="14154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Овал 6"/>
            <p:cNvSpPr/>
            <p:nvPr/>
          </p:nvSpPr>
          <p:spPr>
            <a:xfrm>
              <a:off x="1403739" y="5732589"/>
              <a:ext cx="647528" cy="576000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54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</a:p>
          </p:txBody>
        </p:sp>
      </p:grpSp>
      <p:grpSp>
        <p:nvGrpSpPr>
          <p:cNvPr id="3" name="Группа 10"/>
          <p:cNvGrpSpPr>
            <a:grpSpLocks/>
          </p:cNvGrpSpPr>
          <p:nvPr/>
        </p:nvGrpSpPr>
        <p:grpSpPr bwMode="auto">
          <a:xfrm>
            <a:off x="3276600" y="4149725"/>
            <a:ext cx="3240088" cy="2708275"/>
            <a:chOff x="3275856" y="4149081"/>
            <a:chExt cx="3240360" cy="2708920"/>
          </a:xfrm>
        </p:grpSpPr>
        <p:pic>
          <p:nvPicPr>
            <p:cNvPr id="7183" name="Picture 2"/>
            <p:cNvPicPr>
              <a:picLocks noChangeAspect="1" noChangeArrowheads="1"/>
            </p:cNvPicPr>
            <p:nvPr/>
          </p:nvPicPr>
          <p:blipFill>
            <a:blip r:embed="rId4"/>
            <a:srcRect l="35811" t="76555" r="32890"/>
            <a:stretch>
              <a:fillRect/>
            </a:stretch>
          </p:blipFill>
          <p:spPr bwMode="auto">
            <a:xfrm>
              <a:off x="3275856" y="4149081"/>
              <a:ext cx="3240360" cy="27089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Овал 7"/>
            <p:cNvSpPr/>
            <p:nvPr/>
          </p:nvSpPr>
          <p:spPr>
            <a:xfrm>
              <a:off x="4428478" y="5228838"/>
              <a:ext cx="647754" cy="647854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54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</a:p>
          </p:txBody>
        </p:sp>
      </p:grpSp>
      <p:grpSp>
        <p:nvGrpSpPr>
          <p:cNvPr id="4" name="Группа 11"/>
          <p:cNvGrpSpPr>
            <a:grpSpLocks/>
          </p:cNvGrpSpPr>
          <p:nvPr/>
        </p:nvGrpSpPr>
        <p:grpSpPr bwMode="auto">
          <a:xfrm>
            <a:off x="6300788" y="4652963"/>
            <a:ext cx="2663825" cy="1955800"/>
            <a:chOff x="6300192" y="4653136"/>
            <a:chExt cx="2664296" cy="1955726"/>
          </a:xfrm>
        </p:grpSpPr>
        <p:pic>
          <p:nvPicPr>
            <p:cNvPr id="7181" name="Picture 4" descr="C:\Users\home\Desktop\верт 2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6300192" y="4653136"/>
              <a:ext cx="2664296" cy="19557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Овал 8"/>
            <p:cNvSpPr/>
            <p:nvPr/>
          </p:nvSpPr>
          <p:spPr>
            <a:xfrm>
              <a:off x="7236983" y="5445268"/>
              <a:ext cx="647815" cy="576241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54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</a:p>
          </p:txBody>
        </p:sp>
      </p:grpSp>
      <p:sp>
        <p:nvSpPr>
          <p:cNvPr id="13" name="Облако 12"/>
          <p:cNvSpPr/>
          <p:nvPr/>
        </p:nvSpPr>
        <p:spPr>
          <a:xfrm>
            <a:off x="395288" y="476250"/>
            <a:ext cx="2663825" cy="914400"/>
          </a:xfrm>
          <a:prstGeom prst="cloud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7-6</a:t>
            </a:r>
          </a:p>
        </p:txBody>
      </p:sp>
      <p:sp>
        <p:nvSpPr>
          <p:cNvPr id="12" name="Рамка 1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114"/>
            </a:avLst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Солнце 13">
            <a:hlinkClick r:id="" action="ppaction://hlinkshowjump?jump=nextslide"/>
          </p:cNvPr>
          <p:cNvSpPr/>
          <p:nvPr/>
        </p:nvSpPr>
        <p:spPr>
          <a:xfrm>
            <a:off x="8244408" y="260648"/>
            <a:ext cx="648072" cy="648072"/>
          </a:xfrm>
          <a:prstGeom prst="sun">
            <a:avLst/>
          </a:prstGeom>
          <a:solidFill>
            <a:srgbClr val="FFFF00"/>
          </a:solidFill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317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5" name="vertolet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9901238" y="2708275"/>
            <a:ext cx="2444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5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11 -0.56343 C 0.04583 -0.56852 0.07795 -0.50857 0.08437 -0.43056 C 0.09097 -0.35186 0.06961 -0.28426 0.03472 -0.2794 C -0.00018 -0.27431 -0.0217 -0.20718 -0.01528 -0.12848 C -0.00834 -0.04977 0.02309 0.00555 0.05798 0.00023 " pathEditMode="relative" rAng="15823905" ptsTypes="fffff">
                                      <p:cBhvr>
                                        <p:cTn id="8" dur="100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" y="2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35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9"/>
          <p:cNvGrpSpPr>
            <a:grpSpLocks/>
          </p:cNvGrpSpPr>
          <p:nvPr/>
        </p:nvGrpSpPr>
        <p:grpSpPr bwMode="auto">
          <a:xfrm>
            <a:off x="250825" y="5084763"/>
            <a:ext cx="2520950" cy="1416050"/>
            <a:chOff x="251520" y="5085184"/>
            <a:chExt cx="2520280" cy="1415405"/>
          </a:xfrm>
        </p:grpSpPr>
        <p:pic>
          <p:nvPicPr>
            <p:cNvPr id="8209" name="Picture 3" descr="C:\Users\home\Desktop\верт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flipH="1">
              <a:off x="251520" y="5085184"/>
              <a:ext cx="2520280" cy="14154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Овал 6"/>
            <p:cNvSpPr/>
            <p:nvPr/>
          </p:nvSpPr>
          <p:spPr>
            <a:xfrm>
              <a:off x="1403739" y="5732589"/>
              <a:ext cx="647528" cy="576000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54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8</a:t>
              </a:r>
            </a:p>
          </p:txBody>
        </p:sp>
      </p:grpSp>
      <p:grpSp>
        <p:nvGrpSpPr>
          <p:cNvPr id="3" name="Группа 10"/>
          <p:cNvGrpSpPr>
            <a:grpSpLocks/>
          </p:cNvGrpSpPr>
          <p:nvPr/>
        </p:nvGrpSpPr>
        <p:grpSpPr bwMode="auto">
          <a:xfrm>
            <a:off x="3276600" y="4149725"/>
            <a:ext cx="3240088" cy="2708275"/>
            <a:chOff x="3275856" y="4149081"/>
            <a:chExt cx="3240360" cy="2708920"/>
          </a:xfrm>
        </p:grpSpPr>
        <p:pic>
          <p:nvPicPr>
            <p:cNvPr id="8207" name="Picture 2"/>
            <p:cNvPicPr>
              <a:picLocks noChangeAspect="1" noChangeArrowheads="1"/>
            </p:cNvPicPr>
            <p:nvPr/>
          </p:nvPicPr>
          <p:blipFill>
            <a:blip r:embed="rId4"/>
            <a:srcRect l="35811" t="76555" r="32890"/>
            <a:stretch>
              <a:fillRect/>
            </a:stretch>
          </p:blipFill>
          <p:spPr bwMode="auto">
            <a:xfrm>
              <a:off x="3275856" y="4149081"/>
              <a:ext cx="3240360" cy="27089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Овал 7"/>
            <p:cNvSpPr/>
            <p:nvPr/>
          </p:nvSpPr>
          <p:spPr>
            <a:xfrm>
              <a:off x="4428478" y="5228838"/>
              <a:ext cx="647754" cy="647854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54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7</a:t>
              </a:r>
            </a:p>
          </p:txBody>
        </p:sp>
      </p:grpSp>
      <p:grpSp>
        <p:nvGrpSpPr>
          <p:cNvPr id="4" name="Группа 11"/>
          <p:cNvGrpSpPr>
            <a:grpSpLocks/>
          </p:cNvGrpSpPr>
          <p:nvPr/>
        </p:nvGrpSpPr>
        <p:grpSpPr bwMode="auto">
          <a:xfrm>
            <a:off x="6300788" y="4652963"/>
            <a:ext cx="2663825" cy="1955800"/>
            <a:chOff x="6300192" y="4653136"/>
            <a:chExt cx="2664296" cy="1955726"/>
          </a:xfrm>
        </p:grpSpPr>
        <p:pic>
          <p:nvPicPr>
            <p:cNvPr id="8205" name="Picture 4" descr="C:\Users\home\Desktop\верт 2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6300192" y="4653136"/>
              <a:ext cx="2664296" cy="19557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Овал 8"/>
            <p:cNvSpPr/>
            <p:nvPr/>
          </p:nvSpPr>
          <p:spPr>
            <a:xfrm>
              <a:off x="7236983" y="5445268"/>
              <a:ext cx="647815" cy="576241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54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9</a:t>
              </a:r>
            </a:p>
          </p:txBody>
        </p:sp>
      </p:grpSp>
      <p:sp>
        <p:nvSpPr>
          <p:cNvPr id="13" name="Облако 12"/>
          <p:cNvSpPr/>
          <p:nvPr/>
        </p:nvSpPr>
        <p:spPr>
          <a:xfrm>
            <a:off x="395288" y="476250"/>
            <a:ext cx="3097212" cy="914400"/>
          </a:xfrm>
          <a:prstGeom prst="cloud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2+6</a:t>
            </a:r>
          </a:p>
        </p:txBody>
      </p:sp>
      <p:sp>
        <p:nvSpPr>
          <p:cNvPr id="12" name="Рамка 1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254"/>
            </a:avLst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Солнце 13">
            <a:hlinkClick r:id="" action="ppaction://hlinkshowjump?jump=nextslide"/>
          </p:cNvPr>
          <p:cNvSpPr/>
          <p:nvPr/>
        </p:nvSpPr>
        <p:spPr>
          <a:xfrm>
            <a:off x="8244408" y="260648"/>
            <a:ext cx="648072" cy="648072"/>
          </a:xfrm>
          <a:prstGeom prst="sun">
            <a:avLst/>
          </a:prstGeom>
          <a:solidFill>
            <a:srgbClr val="FFFF00"/>
          </a:solidFill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317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5" name="vertolet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9901238" y="2708275"/>
            <a:ext cx="2444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915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3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16 -0.04375 C -0.07709 -0.10672 -0.05209 -0.21875 0.01475 -0.30556 C 0.08333 -0.39422 0.16927 -0.42269 0.21475 -0.35996 C 0.25573 -0.30324 0.34618 -0.32547 0.41475 -0.41389 C 0.48177 -0.5 0.50173 -0.61991 0.46007 -0.67871 " pathEditMode="relative" rAng="-2638739" ptsTypes="fffff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7" y="-3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2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3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35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9"/>
          <p:cNvGrpSpPr>
            <a:grpSpLocks/>
          </p:cNvGrpSpPr>
          <p:nvPr/>
        </p:nvGrpSpPr>
        <p:grpSpPr bwMode="auto">
          <a:xfrm>
            <a:off x="250825" y="5084763"/>
            <a:ext cx="2520950" cy="1416050"/>
            <a:chOff x="251520" y="5085184"/>
            <a:chExt cx="2520280" cy="1415405"/>
          </a:xfrm>
        </p:grpSpPr>
        <p:pic>
          <p:nvPicPr>
            <p:cNvPr id="9233" name="Picture 3" descr="C:\Users\home\Desktop\верт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flipH="1">
              <a:off x="251520" y="5085184"/>
              <a:ext cx="2520280" cy="14154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Овал 6"/>
            <p:cNvSpPr/>
            <p:nvPr/>
          </p:nvSpPr>
          <p:spPr>
            <a:xfrm>
              <a:off x="1403739" y="5732589"/>
              <a:ext cx="647528" cy="576000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54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4</a:t>
              </a:r>
            </a:p>
          </p:txBody>
        </p:sp>
      </p:grpSp>
      <p:grpSp>
        <p:nvGrpSpPr>
          <p:cNvPr id="3" name="Группа 10"/>
          <p:cNvGrpSpPr>
            <a:grpSpLocks/>
          </p:cNvGrpSpPr>
          <p:nvPr/>
        </p:nvGrpSpPr>
        <p:grpSpPr bwMode="auto">
          <a:xfrm>
            <a:off x="3276600" y="4149725"/>
            <a:ext cx="3240088" cy="2708275"/>
            <a:chOff x="3275856" y="4149081"/>
            <a:chExt cx="3240360" cy="2708920"/>
          </a:xfrm>
        </p:grpSpPr>
        <p:pic>
          <p:nvPicPr>
            <p:cNvPr id="9231" name="Picture 2"/>
            <p:cNvPicPr>
              <a:picLocks noChangeAspect="1" noChangeArrowheads="1"/>
            </p:cNvPicPr>
            <p:nvPr/>
          </p:nvPicPr>
          <p:blipFill>
            <a:blip r:embed="rId4"/>
            <a:srcRect l="35811" t="76555" r="32890"/>
            <a:stretch>
              <a:fillRect/>
            </a:stretch>
          </p:blipFill>
          <p:spPr bwMode="auto">
            <a:xfrm>
              <a:off x="3275856" y="4149081"/>
              <a:ext cx="3240360" cy="27089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Овал 7"/>
            <p:cNvSpPr/>
            <p:nvPr/>
          </p:nvSpPr>
          <p:spPr>
            <a:xfrm>
              <a:off x="4571365" y="5301880"/>
              <a:ext cx="720786" cy="647854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54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</a:p>
          </p:txBody>
        </p:sp>
      </p:grpSp>
      <p:grpSp>
        <p:nvGrpSpPr>
          <p:cNvPr id="4" name="Группа 11"/>
          <p:cNvGrpSpPr>
            <a:grpSpLocks/>
          </p:cNvGrpSpPr>
          <p:nvPr/>
        </p:nvGrpSpPr>
        <p:grpSpPr bwMode="auto">
          <a:xfrm>
            <a:off x="6300788" y="4652963"/>
            <a:ext cx="2663825" cy="1955800"/>
            <a:chOff x="6300192" y="4653136"/>
            <a:chExt cx="2664296" cy="1955726"/>
          </a:xfrm>
        </p:grpSpPr>
        <p:pic>
          <p:nvPicPr>
            <p:cNvPr id="9229" name="Picture 4" descr="C:\Users\home\Desktop\верт 2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6300192" y="4653136"/>
              <a:ext cx="2664296" cy="19557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Овал 8"/>
            <p:cNvSpPr/>
            <p:nvPr/>
          </p:nvSpPr>
          <p:spPr>
            <a:xfrm>
              <a:off x="7236983" y="5589726"/>
              <a:ext cx="647815" cy="576240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54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</a:p>
          </p:txBody>
        </p:sp>
      </p:grpSp>
      <p:sp>
        <p:nvSpPr>
          <p:cNvPr id="13" name="Облако 12"/>
          <p:cNvSpPr/>
          <p:nvPr/>
        </p:nvSpPr>
        <p:spPr>
          <a:xfrm>
            <a:off x="395288" y="476250"/>
            <a:ext cx="3097212" cy="914400"/>
          </a:xfrm>
          <a:prstGeom prst="cloud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9-5</a:t>
            </a:r>
          </a:p>
        </p:txBody>
      </p:sp>
      <p:sp>
        <p:nvSpPr>
          <p:cNvPr id="12" name="Рамка 1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114"/>
            </a:avLst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Солнце 13">
            <a:hlinkClick r:id="" action="ppaction://hlinkshowjump?jump=nextslide"/>
          </p:cNvPr>
          <p:cNvSpPr/>
          <p:nvPr/>
        </p:nvSpPr>
        <p:spPr>
          <a:xfrm>
            <a:off x="8244408" y="260648"/>
            <a:ext cx="648072" cy="648072"/>
          </a:xfrm>
          <a:prstGeom prst="sun">
            <a:avLst/>
          </a:prstGeom>
          <a:solidFill>
            <a:srgbClr val="FFFF00"/>
          </a:solidFill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317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5" name="vertolet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9901238" y="2708275"/>
            <a:ext cx="2444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915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3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16 -0.04375 C -0.07709 -0.10672 -0.05209 -0.21875 0.01475 -0.30556 C 0.08333 -0.39422 0.16927 -0.42269 0.21475 -0.35996 C 0.25573 -0.30324 0.34618 -0.32547 0.41475 -0.41389 C 0.48177 -0.5 0.50173 -0.61991 0.46007 -0.67871 " pathEditMode="relative" rAng="-2638739" ptsTypes="fffff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7" y="-3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2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3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35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3045c018715bf5d237060f9b5dd1f8c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4531"/>
          </a:xfrm>
        </p:spPr>
      </p:pic>
      <p:sp>
        <p:nvSpPr>
          <p:cNvPr id="5" name="TextBox 4"/>
          <p:cNvSpPr txBox="1"/>
          <p:nvPr/>
        </p:nvSpPr>
        <p:spPr>
          <a:xfrm>
            <a:off x="285720" y="285728"/>
            <a:ext cx="938269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chemeClr val="bg1"/>
                </a:solidFill>
              </a:rPr>
              <a:t>Спасибо за помощь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91108622_smeshariki_nusha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5214974" cy="6953299"/>
          </a:xfrm>
        </p:spPr>
      </p:pic>
      <p:sp>
        <p:nvSpPr>
          <p:cNvPr id="10" name="TextBox 9"/>
          <p:cNvSpPr txBox="1"/>
          <p:nvPr/>
        </p:nvSpPr>
        <p:spPr>
          <a:xfrm>
            <a:off x="285720" y="5000636"/>
            <a:ext cx="42562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928794" y="714356"/>
            <a:ext cx="47645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Решение задач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214942" y="1928802"/>
            <a:ext cx="328468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Условие</a:t>
            </a: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429256" y="2857496"/>
            <a:ext cx="292900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Вопрос</a:t>
            </a: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072066" y="3857628"/>
            <a:ext cx="350615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Решение</a:t>
            </a: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643570" y="4857760"/>
            <a:ext cx="250581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Ответ</a:t>
            </a: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5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500"/>
                            </p:stCondLst>
                            <p:childTnLst>
                              <p:par>
                                <p:cTn id="99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000"/>
                            </p:stCondLst>
                            <p:childTnLst>
                              <p:par>
                                <p:cTn id="104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5" grpId="1"/>
      <p:bldP spid="36" grpId="0"/>
      <p:bldP spid="36" grpId="1"/>
      <p:bldP spid="37" grpId="0"/>
      <p:bldP spid="37" grpId="1"/>
      <p:bldP spid="38" grpId="0"/>
      <p:bldP spid="38" grpId="1"/>
      <p:bldP spid="39" grpId="0"/>
      <p:bldP spid="39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7F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91108622_smeshariki_nusha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5214974" cy="6953299"/>
          </a:xfrm>
        </p:spPr>
      </p:pic>
      <p:sp>
        <p:nvSpPr>
          <p:cNvPr id="10" name="TextBox 9"/>
          <p:cNvSpPr txBox="1"/>
          <p:nvPr/>
        </p:nvSpPr>
        <p:spPr>
          <a:xfrm>
            <a:off x="285720" y="5000636"/>
            <a:ext cx="42562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214282" y="428604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1214414" y="428604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2214546" y="428604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3214678" y="428604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4214810" y="428604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5214942" y="428604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8001024" y="428604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7072330" y="428604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7572396" y="1285860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2928926" y="5715016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4000496" y="5715016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5072066" y="5715016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7215206" y="5715016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8229600" y="5715016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6143636" y="5715016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 стрелкой 20"/>
          <p:cNvCxnSpPr/>
          <p:nvPr/>
        </p:nvCxnSpPr>
        <p:spPr>
          <a:xfrm rot="16200000" flipH="1">
            <a:off x="6107917" y="5750735"/>
            <a:ext cx="1071570" cy="7143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16200000" flipH="1">
            <a:off x="7036611" y="5750735"/>
            <a:ext cx="1071570" cy="7143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rot="16200000" flipH="1">
            <a:off x="8036743" y="5750735"/>
            <a:ext cx="1071570" cy="7143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4714876" y="3071810"/>
            <a:ext cx="368568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Спасибо!</a:t>
            </a: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3" grpId="0" animBg="1"/>
      <p:bldP spid="33" grpId="1" animBg="1"/>
      <p:bldP spid="34" grpId="0" animBg="1"/>
      <p:bldP spid="34" grpId="1" animBg="1"/>
      <p:bldP spid="32" grpId="0" animBg="1"/>
      <p:bldP spid="32" grpId="1" animBg="1"/>
      <p:bldP spid="39" grpId="0"/>
      <p:bldP spid="39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41b8179a8c02faff42398e62871ab5a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7280340"/>
          </a:xfrm>
        </p:spPr>
      </p:pic>
      <p:sp>
        <p:nvSpPr>
          <p:cNvPr id="5" name="TextBox 4"/>
          <p:cNvSpPr txBox="1"/>
          <p:nvPr/>
        </p:nvSpPr>
        <p:spPr>
          <a:xfrm>
            <a:off x="5500694" y="571480"/>
            <a:ext cx="32147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Помогите</a:t>
            </a:r>
            <a:endParaRPr lang="ru-RU" sz="5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29322" y="1571612"/>
            <a:ext cx="27860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решить</a:t>
            </a:r>
            <a:endParaRPr lang="ru-RU" sz="5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86446" y="2643182"/>
            <a:ext cx="3071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примеры</a:t>
            </a:r>
            <a:endParaRPr lang="ru-RU" sz="5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700"/>
                            </p:stCondLst>
                            <p:childTnLst>
                              <p:par>
                                <p:cTn id="11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200"/>
                            </p:stCondLst>
                            <p:childTnLst>
                              <p:par>
                                <p:cTn id="17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  <p:bldP spid="7" grpId="0"/>
      <p:bldP spid="7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41b8179a8c02faff42398e62871ab5a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7280340"/>
          </a:xfrm>
        </p:spPr>
      </p:pic>
      <p:sp>
        <p:nvSpPr>
          <p:cNvPr id="9" name="TextBox 8"/>
          <p:cNvSpPr txBox="1"/>
          <p:nvPr/>
        </p:nvSpPr>
        <p:spPr>
          <a:xfrm>
            <a:off x="1000100" y="285728"/>
            <a:ext cx="707116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7-2=5            8-3=5</a:t>
            </a:r>
          </a:p>
          <a:p>
            <a:r>
              <a:rPr lang="ru-RU" sz="6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7-2+3=8        8-3+4=9</a:t>
            </a:r>
            <a:endParaRPr lang="ru-RU" sz="6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U2iMh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2214546" y="2357430"/>
            <a:ext cx="528202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Спасибо!</a:t>
            </a:r>
            <a:endParaRPr lang="ru-RU" sz="9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142785375.jpg"/>
          <p:cNvPicPr>
            <a:picLocks noGrp="1" noChangeAspect="1"/>
          </p:cNvPicPr>
          <p:nvPr>
            <p:ph idx="1"/>
          </p:nvPr>
        </p:nvPicPr>
        <p:blipFill>
          <a:blip r:embed="rId2">
            <a:lum bright="20000"/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" name="TextBox 5"/>
          <p:cNvSpPr txBox="1"/>
          <p:nvPr/>
        </p:nvSpPr>
        <p:spPr>
          <a:xfrm>
            <a:off x="1285852" y="2428868"/>
            <a:ext cx="4085734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Здравствуйте, ребята.</a:t>
            </a: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000100" y="3071810"/>
            <a:ext cx="518206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Вот такие сложные задания</a:t>
            </a: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857356" y="3786190"/>
            <a:ext cx="27422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я приготовила</a:t>
            </a:r>
            <a:endParaRPr lang="ru-RU" sz="3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Содержимое 9" descr="585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1" name="TextBox 10"/>
          <p:cNvSpPr txBox="1"/>
          <p:nvPr/>
        </p:nvSpPr>
        <p:spPr>
          <a:xfrm>
            <a:off x="1000100" y="1071546"/>
            <a:ext cx="7200626" cy="25237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У вас на столах листы с фигурами. 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Проведите в каждой из них по 2 отрезка так,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 чтобы, разрезав по ним каждую фигуру, 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можно было получить 2 треугольника 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и 1 четырехугольник.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857620" y="5643578"/>
            <a:ext cx="527881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Спасибо вам, ребята!</a:t>
            </a:r>
            <a:endParaRPr lang="ru-RU" sz="4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6" grpId="0"/>
      <p:bldP spid="6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3045c018715bf5d237060f9b5dd1f8c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4531"/>
          </a:xfrm>
        </p:spPr>
      </p:pic>
      <p:sp>
        <p:nvSpPr>
          <p:cNvPr id="5" name="TextBox 4"/>
          <p:cNvSpPr txBox="1"/>
          <p:nvPr/>
        </p:nvSpPr>
        <p:spPr>
          <a:xfrm>
            <a:off x="285720" y="285728"/>
            <a:ext cx="646593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chemeClr val="bg1"/>
                </a:solidFill>
              </a:rPr>
              <a:t>Засели домик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9"/>
          <p:cNvGrpSpPr>
            <a:grpSpLocks/>
          </p:cNvGrpSpPr>
          <p:nvPr/>
        </p:nvGrpSpPr>
        <p:grpSpPr bwMode="auto">
          <a:xfrm>
            <a:off x="179388" y="5084763"/>
            <a:ext cx="2520950" cy="1416050"/>
            <a:chOff x="251520" y="5085184"/>
            <a:chExt cx="2520280" cy="1415405"/>
          </a:xfrm>
        </p:grpSpPr>
        <p:pic>
          <p:nvPicPr>
            <p:cNvPr id="3089" name="Picture 3" descr="C:\Users\home\Desktop\верт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flipH="1">
              <a:off x="251520" y="5085184"/>
              <a:ext cx="2520280" cy="14154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Овал 6"/>
            <p:cNvSpPr/>
            <p:nvPr/>
          </p:nvSpPr>
          <p:spPr>
            <a:xfrm>
              <a:off x="1403739" y="5732589"/>
              <a:ext cx="647528" cy="576000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54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</a:p>
          </p:txBody>
        </p:sp>
      </p:grpSp>
      <p:grpSp>
        <p:nvGrpSpPr>
          <p:cNvPr id="3" name="Группа 10"/>
          <p:cNvGrpSpPr>
            <a:grpSpLocks/>
          </p:cNvGrpSpPr>
          <p:nvPr/>
        </p:nvGrpSpPr>
        <p:grpSpPr bwMode="auto">
          <a:xfrm>
            <a:off x="3276600" y="4149725"/>
            <a:ext cx="3240088" cy="2708275"/>
            <a:chOff x="3275856" y="4149081"/>
            <a:chExt cx="3240360" cy="2708920"/>
          </a:xfrm>
        </p:grpSpPr>
        <p:pic>
          <p:nvPicPr>
            <p:cNvPr id="3087" name="Picture 2"/>
            <p:cNvPicPr>
              <a:picLocks noChangeAspect="1" noChangeArrowheads="1"/>
            </p:cNvPicPr>
            <p:nvPr/>
          </p:nvPicPr>
          <p:blipFill>
            <a:blip r:embed="rId4"/>
            <a:srcRect l="35811" t="76555" r="32890"/>
            <a:stretch>
              <a:fillRect/>
            </a:stretch>
          </p:blipFill>
          <p:spPr bwMode="auto">
            <a:xfrm>
              <a:off x="3275856" y="4149081"/>
              <a:ext cx="3240360" cy="27089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Овал 7"/>
            <p:cNvSpPr/>
            <p:nvPr/>
          </p:nvSpPr>
          <p:spPr>
            <a:xfrm>
              <a:off x="4428478" y="5228838"/>
              <a:ext cx="647754" cy="647854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54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</a:p>
          </p:txBody>
        </p:sp>
      </p:grpSp>
      <p:grpSp>
        <p:nvGrpSpPr>
          <p:cNvPr id="4" name="Группа 11"/>
          <p:cNvGrpSpPr>
            <a:grpSpLocks/>
          </p:cNvGrpSpPr>
          <p:nvPr/>
        </p:nvGrpSpPr>
        <p:grpSpPr bwMode="auto">
          <a:xfrm>
            <a:off x="6300788" y="4652963"/>
            <a:ext cx="2663825" cy="1955800"/>
            <a:chOff x="6300192" y="4653136"/>
            <a:chExt cx="2664296" cy="1955726"/>
          </a:xfrm>
        </p:grpSpPr>
        <p:pic>
          <p:nvPicPr>
            <p:cNvPr id="3085" name="Picture 4" descr="C:\Users\home\Desktop\верт 2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6300192" y="4653136"/>
              <a:ext cx="2664296" cy="19557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Овал 8"/>
            <p:cNvSpPr/>
            <p:nvPr/>
          </p:nvSpPr>
          <p:spPr>
            <a:xfrm>
              <a:off x="7236983" y="5445268"/>
              <a:ext cx="647815" cy="576241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54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</a:p>
          </p:txBody>
        </p:sp>
      </p:grpSp>
      <p:sp>
        <p:nvSpPr>
          <p:cNvPr id="13" name="Облако 12"/>
          <p:cNvSpPr/>
          <p:nvPr/>
        </p:nvSpPr>
        <p:spPr>
          <a:xfrm>
            <a:off x="395288" y="476250"/>
            <a:ext cx="2663825" cy="914400"/>
          </a:xfrm>
          <a:prstGeom prst="cloud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9-8</a:t>
            </a:r>
          </a:p>
        </p:txBody>
      </p:sp>
      <p:sp>
        <p:nvSpPr>
          <p:cNvPr id="14" name="Рамка 1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399"/>
            </a:avLst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Солнце 14">
            <a:hlinkClick r:id="" action="ppaction://hlinkshowjump?jump=nextslide"/>
          </p:cNvPr>
          <p:cNvSpPr/>
          <p:nvPr/>
        </p:nvSpPr>
        <p:spPr>
          <a:xfrm>
            <a:off x="8244408" y="260648"/>
            <a:ext cx="648072" cy="648072"/>
          </a:xfrm>
          <a:prstGeom prst="sun">
            <a:avLst/>
          </a:prstGeom>
          <a:solidFill>
            <a:srgbClr val="FFFF00"/>
          </a:solidFill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317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6" name="vertolet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9901238" y="2708275"/>
            <a:ext cx="2444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54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11 -0.56343 C 0.04583 -0.56852 0.07795 -0.50857 0.08437 -0.43056 C 0.09097 -0.35186 0.06961 -0.28426 0.03472 -0.2794 C -0.00018 -0.27431 -0.0217 -0.20718 -0.01528 -0.12848 C -0.00834 -0.04977 0.02309 0.00555 0.05798 0.00023 " pathEditMode="relative" rAng="15823905" ptsTypes="fffff">
                                      <p:cBhvr>
                                        <p:cTn id="8" dur="100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" y="2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35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9"/>
          <p:cNvGrpSpPr>
            <a:grpSpLocks/>
          </p:cNvGrpSpPr>
          <p:nvPr/>
        </p:nvGrpSpPr>
        <p:grpSpPr bwMode="auto">
          <a:xfrm>
            <a:off x="250825" y="5084763"/>
            <a:ext cx="2520950" cy="1416050"/>
            <a:chOff x="251520" y="5085184"/>
            <a:chExt cx="2520280" cy="1415405"/>
          </a:xfrm>
        </p:grpSpPr>
        <p:pic>
          <p:nvPicPr>
            <p:cNvPr id="4113" name="Picture 3" descr="C:\Users\home\Desktop\верт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flipH="1">
              <a:off x="251520" y="5085184"/>
              <a:ext cx="2520280" cy="14154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Овал 6"/>
            <p:cNvSpPr/>
            <p:nvPr/>
          </p:nvSpPr>
          <p:spPr>
            <a:xfrm>
              <a:off x="1403739" y="5732589"/>
              <a:ext cx="647528" cy="576000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54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</a:p>
          </p:txBody>
        </p:sp>
      </p:grpSp>
      <p:grpSp>
        <p:nvGrpSpPr>
          <p:cNvPr id="3" name="Группа 10"/>
          <p:cNvGrpSpPr>
            <a:grpSpLocks/>
          </p:cNvGrpSpPr>
          <p:nvPr/>
        </p:nvGrpSpPr>
        <p:grpSpPr bwMode="auto">
          <a:xfrm>
            <a:off x="3276600" y="4149725"/>
            <a:ext cx="3240088" cy="2708275"/>
            <a:chOff x="3275856" y="4149081"/>
            <a:chExt cx="3240360" cy="2708920"/>
          </a:xfrm>
        </p:grpSpPr>
        <p:pic>
          <p:nvPicPr>
            <p:cNvPr id="4111" name="Picture 2"/>
            <p:cNvPicPr>
              <a:picLocks noChangeAspect="1" noChangeArrowheads="1"/>
            </p:cNvPicPr>
            <p:nvPr/>
          </p:nvPicPr>
          <p:blipFill>
            <a:blip r:embed="rId4"/>
            <a:srcRect l="35811" t="76555" r="32890"/>
            <a:stretch>
              <a:fillRect/>
            </a:stretch>
          </p:blipFill>
          <p:spPr bwMode="auto">
            <a:xfrm>
              <a:off x="3275856" y="4149081"/>
              <a:ext cx="3240360" cy="27089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Овал 7"/>
            <p:cNvSpPr/>
            <p:nvPr/>
          </p:nvSpPr>
          <p:spPr>
            <a:xfrm>
              <a:off x="4571365" y="5301880"/>
              <a:ext cx="720786" cy="647854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54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</a:p>
          </p:txBody>
        </p:sp>
      </p:grpSp>
      <p:grpSp>
        <p:nvGrpSpPr>
          <p:cNvPr id="4" name="Группа 11"/>
          <p:cNvGrpSpPr>
            <a:grpSpLocks/>
          </p:cNvGrpSpPr>
          <p:nvPr/>
        </p:nvGrpSpPr>
        <p:grpSpPr bwMode="auto">
          <a:xfrm>
            <a:off x="6300788" y="4652963"/>
            <a:ext cx="2663825" cy="1955800"/>
            <a:chOff x="6300192" y="4653136"/>
            <a:chExt cx="2664296" cy="1955726"/>
          </a:xfrm>
        </p:grpSpPr>
        <p:pic>
          <p:nvPicPr>
            <p:cNvPr id="4109" name="Picture 4" descr="C:\Users\home\Desktop\верт 2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6300192" y="4653136"/>
              <a:ext cx="2664296" cy="19557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Овал 8"/>
            <p:cNvSpPr/>
            <p:nvPr/>
          </p:nvSpPr>
          <p:spPr>
            <a:xfrm>
              <a:off x="7092494" y="5589726"/>
              <a:ext cx="792303" cy="576240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54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</a:p>
          </p:txBody>
        </p:sp>
      </p:grpSp>
      <p:sp>
        <p:nvSpPr>
          <p:cNvPr id="13" name="Облако 12"/>
          <p:cNvSpPr/>
          <p:nvPr/>
        </p:nvSpPr>
        <p:spPr>
          <a:xfrm>
            <a:off x="395288" y="476250"/>
            <a:ext cx="3097212" cy="914400"/>
          </a:xfrm>
          <a:prstGeom prst="cloud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7-5</a:t>
            </a:r>
          </a:p>
        </p:txBody>
      </p:sp>
      <p:sp>
        <p:nvSpPr>
          <p:cNvPr id="14" name="Рамка 1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254"/>
            </a:avLst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Солнце 14">
            <a:hlinkClick r:id="" action="ppaction://hlinkshowjump?jump=nextslide"/>
          </p:cNvPr>
          <p:cNvSpPr/>
          <p:nvPr/>
        </p:nvSpPr>
        <p:spPr>
          <a:xfrm>
            <a:off x="8244408" y="260648"/>
            <a:ext cx="648072" cy="648072"/>
          </a:xfrm>
          <a:prstGeom prst="sun">
            <a:avLst/>
          </a:prstGeom>
          <a:solidFill>
            <a:srgbClr val="FFFF00"/>
          </a:solidFill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317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6" name="vertolet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9901238" y="2708275"/>
            <a:ext cx="2444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9154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3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16 -0.04375 C -0.07709 -0.10672 -0.05209 -0.21875 0.01475 -0.30556 C 0.08333 -0.39422 0.16927 -0.42269 0.21475 -0.35996 C 0.25573 -0.30324 0.34618 -0.32547 0.41475 -0.41389 C 0.48177 -0.5 0.50173 -0.61991 0.46007 -0.67871 " pathEditMode="relative" rAng="-2638739" ptsTypes="fffff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7" y="-3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2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3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35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9"/>
          <p:cNvGrpSpPr>
            <a:grpSpLocks/>
          </p:cNvGrpSpPr>
          <p:nvPr/>
        </p:nvGrpSpPr>
        <p:grpSpPr bwMode="auto">
          <a:xfrm>
            <a:off x="250825" y="5084763"/>
            <a:ext cx="2520950" cy="1416050"/>
            <a:chOff x="251520" y="5085184"/>
            <a:chExt cx="2520280" cy="1415405"/>
          </a:xfrm>
        </p:grpSpPr>
        <p:pic>
          <p:nvPicPr>
            <p:cNvPr id="5137" name="Picture 3" descr="C:\Users\home\Desktop\верт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flipH="1">
              <a:off x="251520" y="5085184"/>
              <a:ext cx="2520280" cy="14154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Овал 6"/>
            <p:cNvSpPr/>
            <p:nvPr/>
          </p:nvSpPr>
          <p:spPr>
            <a:xfrm>
              <a:off x="1403739" y="5732589"/>
              <a:ext cx="647528" cy="576000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54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9</a:t>
              </a:r>
            </a:p>
          </p:txBody>
        </p:sp>
      </p:grpSp>
      <p:grpSp>
        <p:nvGrpSpPr>
          <p:cNvPr id="3" name="Группа 10"/>
          <p:cNvGrpSpPr>
            <a:grpSpLocks/>
          </p:cNvGrpSpPr>
          <p:nvPr/>
        </p:nvGrpSpPr>
        <p:grpSpPr bwMode="auto">
          <a:xfrm>
            <a:off x="2627313" y="4581525"/>
            <a:ext cx="3240087" cy="2708275"/>
            <a:chOff x="3275856" y="4149081"/>
            <a:chExt cx="3240360" cy="2708920"/>
          </a:xfrm>
        </p:grpSpPr>
        <p:pic>
          <p:nvPicPr>
            <p:cNvPr id="5135" name="Picture 2"/>
            <p:cNvPicPr>
              <a:picLocks noChangeAspect="1" noChangeArrowheads="1"/>
            </p:cNvPicPr>
            <p:nvPr/>
          </p:nvPicPr>
          <p:blipFill>
            <a:blip r:embed="rId4"/>
            <a:srcRect l="35811" t="76555" r="32890"/>
            <a:stretch>
              <a:fillRect/>
            </a:stretch>
          </p:blipFill>
          <p:spPr bwMode="auto">
            <a:xfrm>
              <a:off x="3275856" y="4149081"/>
              <a:ext cx="3240360" cy="27089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Овал 7"/>
            <p:cNvSpPr/>
            <p:nvPr/>
          </p:nvSpPr>
          <p:spPr>
            <a:xfrm>
              <a:off x="4428478" y="5228838"/>
              <a:ext cx="647755" cy="647854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54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8</a:t>
              </a:r>
            </a:p>
          </p:txBody>
        </p:sp>
      </p:grpSp>
      <p:grpSp>
        <p:nvGrpSpPr>
          <p:cNvPr id="4" name="Группа 11"/>
          <p:cNvGrpSpPr>
            <a:grpSpLocks/>
          </p:cNvGrpSpPr>
          <p:nvPr/>
        </p:nvGrpSpPr>
        <p:grpSpPr bwMode="auto">
          <a:xfrm flipH="1">
            <a:off x="6048375" y="4652963"/>
            <a:ext cx="3095625" cy="1955800"/>
            <a:chOff x="6300192" y="4653136"/>
            <a:chExt cx="2664296" cy="1955726"/>
          </a:xfrm>
        </p:grpSpPr>
        <p:pic>
          <p:nvPicPr>
            <p:cNvPr id="5133" name="Picture 4" descr="C:\Users\home\Desktop\верт 2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6300192" y="4653136"/>
              <a:ext cx="2664296" cy="19557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Овал 8"/>
            <p:cNvSpPr/>
            <p:nvPr/>
          </p:nvSpPr>
          <p:spPr>
            <a:xfrm>
              <a:off x="7236111" y="5445268"/>
              <a:ext cx="647629" cy="576241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54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7</a:t>
              </a:r>
            </a:p>
          </p:txBody>
        </p:sp>
      </p:grpSp>
      <p:sp>
        <p:nvSpPr>
          <p:cNvPr id="13" name="Облако 12"/>
          <p:cNvSpPr/>
          <p:nvPr/>
        </p:nvSpPr>
        <p:spPr>
          <a:xfrm>
            <a:off x="395288" y="476250"/>
            <a:ext cx="3097212" cy="914400"/>
          </a:xfrm>
          <a:prstGeom prst="cloud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1+6</a:t>
            </a:r>
          </a:p>
        </p:txBody>
      </p:sp>
      <p:sp>
        <p:nvSpPr>
          <p:cNvPr id="12" name="Рамка 1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693"/>
            </a:avLst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Солнце 13">
            <a:hlinkClick r:id="" action="ppaction://hlinkshowjump?jump=nextslide"/>
          </p:cNvPr>
          <p:cNvSpPr/>
          <p:nvPr/>
        </p:nvSpPr>
        <p:spPr>
          <a:xfrm>
            <a:off x="8244408" y="260648"/>
            <a:ext cx="648072" cy="648072"/>
          </a:xfrm>
          <a:prstGeom prst="sun">
            <a:avLst/>
          </a:prstGeom>
          <a:solidFill>
            <a:srgbClr val="FFFF00"/>
          </a:solidFill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317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5" name="vertolet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9901238" y="2708275"/>
            <a:ext cx="2444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915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3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125 -0.00787 C -0.1191 0.01505 -0.0184 -0.19976 -0.02865 -0.27777 C -0.03906 -0.35856 -0.02656 -0.47106 0.01076 -0.49328 C 0.00885 -0.52222 -0.01076 -0.58796 -0.02257 -0.61064 C -0.03455 -0.63356 -0.03854 -0.63449 -0.06094 -0.62986 C -0.07135 -0.70949 -0.12031 -0.60648 -0.15747 -0.58472 " pathEditMode="relative" rAng="0" ptsTypes="fffaff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" y="-3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7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8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35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9"/>
          <p:cNvGrpSpPr>
            <a:grpSpLocks/>
          </p:cNvGrpSpPr>
          <p:nvPr/>
        </p:nvGrpSpPr>
        <p:grpSpPr bwMode="auto">
          <a:xfrm>
            <a:off x="250825" y="5084763"/>
            <a:ext cx="2520950" cy="1416050"/>
            <a:chOff x="251520" y="5085184"/>
            <a:chExt cx="2520280" cy="1415405"/>
          </a:xfrm>
        </p:grpSpPr>
        <p:pic>
          <p:nvPicPr>
            <p:cNvPr id="5137" name="Picture 3" descr="C:\Users\home\Desktop\верт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flipH="1">
              <a:off x="251520" y="5085184"/>
              <a:ext cx="2520280" cy="14154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Овал 6"/>
            <p:cNvSpPr/>
            <p:nvPr/>
          </p:nvSpPr>
          <p:spPr>
            <a:xfrm>
              <a:off x="1403739" y="5732589"/>
              <a:ext cx="647528" cy="576000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54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9</a:t>
              </a:r>
            </a:p>
          </p:txBody>
        </p:sp>
      </p:grpSp>
      <p:grpSp>
        <p:nvGrpSpPr>
          <p:cNvPr id="3" name="Группа 10"/>
          <p:cNvGrpSpPr>
            <a:grpSpLocks/>
          </p:cNvGrpSpPr>
          <p:nvPr/>
        </p:nvGrpSpPr>
        <p:grpSpPr bwMode="auto">
          <a:xfrm>
            <a:off x="2627313" y="4581525"/>
            <a:ext cx="3240087" cy="2708275"/>
            <a:chOff x="3275856" y="4149081"/>
            <a:chExt cx="3240360" cy="2708920"/>
          </a:xfrm>
        </p:grpSpPr>
        <p:pic>
          <p:nvPicPr>
            <p:cNvPr id="5135" name="Picture 2"/>
            <p:cNvPicPr>
              <a:picLocks noChangeAspect="1" noChangeArrowheads="1"/>
            </p:cNvPicPr>
            <p:nvPr/>
          </p:nvPicPr>
          <p:blipFill>
            <a:blip r:embed="rId4"/>
            <a:srcRect l="35811" t="76555" r="32890"/>
            <a:stretch>
              <a:fillRect/>
            </a:stretch>
          </p:blipFill>
          <p:spPr bwMode="auto">
            <a:xfrm>
              <a:off x="3275856" y="4149081"/>
              <a:ext cx="3240360" cy="27089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Овал 7"/>
            <p:cNvSpPr/>
            <p:nvPr/>
          </p:nvSpPr>
          <p:spPr>
            <a:xfrm>
              <a:off x="4428478" y="5228838"/>
              <a:ext cx="647755" cy="647854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54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8</a:t>
              </a:r>
            </a:p>
          </p:txBody>
        </p:sp>
      </p:grpSp>
      <p:grpSp>
        <p:nvGrpSpPr>
          <p:cNvPr id="4" name="Группа 11"/>
          <p:cNvGrpSpPr>
            <a:grpSpLocks/>
          </p:cNvGrpSpPr>
          <p:nvPr/>
        </p:nvGrpSpPr>
        <p:grpSpPr bwMode="auto">
          <a:xfrm flipH="1">
            <a:off x="6048375" y="4652963"/>
            <a:ext cx="3095625" cy="1955800"/>
            <a:chOff x="6300192" y="4653136"/>
            <a:chExt cx="2664296" cy="1955726"/>
          </a:xfrm>
        </p:grpSpPr>
        <p:pic>
          <p:nvPicPr>
            <p:cNvPr id="5133" name="Picture 4" descr="C:\Users\home\Desktop\верт 2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6300192" y="4653136"/>
              <a:ext cx="2664296" cy="19557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Овал 8"/>
            <p:cNvSpPr/>
            <p:nvPr/>
          </p:nvSpPr>
          <p:spPr>
            <a:xfrm>
              <a:off x="7236111" y="5445268"/>
              <a:ext cx="647629" cy="576241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54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7</a:t>
              </a:r>
            </a:p>
          </p:txBody>
        </p:sp>
      </p:grpSp>
      <p:sp>
        <p:nvSpPr>
          <p:cNvPr id="13" name="Облако 12"/>
          <p:cNvSpPr/>
          <p:nvPr/>
        </p:nvSpPr>
        <p:spPr>
          <a:xfrm>
            <a:off x="395288" y="476250"/>
            <a:ext cx="3097212" cy="914400"/>
          </a:xfrm>
          <a:prstGeom prst="cloud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1+6</a:t>
            </a:r>
          </a:p>
        </p:txBody>
      </p:sp>
      <p:sp>
        <p:nvSpPr>
          <p:cNvPr id="12" name="Рамка 1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693"/>
            </a:avLst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Солнце 13">
            <a:hlinkClick r:id="" action="ppaction://hlinkshowjump?jump=nextslide"/>
          </p:cNvPr>
          <p:cNvSpPr/>
          <p:nvPr/>
        </p:nvSpPr>
        <p:spPr>
          <a:xfrm>
            <a:off x="8244408" y="260648"/>
            <a:ext cx="648072" cy="648072"/>
          </a:xfrm>
          <a:prstGeom prst="sun">
            <a:avLst/>
          </a:prstGeom>
          <a:solidFill>
            <a:srgbClr val="FFFF00"/>
          </a:solidFill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317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5" name="vertolet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9901238" y="2708275"/>
            <a:ext cx="2444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915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3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125 -0.00787 C -0.1191 0.01505 -0.0184 -0.19976 -0.02865 -0.27777 C -0.03906 -0.35856 -0.02656 -0.47106 0.01076 -0.49328 C 0.00885 -0.52222 -0.01076 -0.58796 -0.02257 -0.61064 C -0.03455 -0.63356 -0.03854 -0.63449 -0.06094 -0.62986 C -0.07135 -0.70949 -0.12031 -0.60648 -0.15747 -0.58472 " pathEditMode="relative" rAng="0" ptsTypes="fffaff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" y="-3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7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8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35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9"/>
          <p:cNvGrpSpPr>
            <a:grpSpLocks/>
          </p:cNvGrpSpPr>
          <p:nvPr/>
        </p:nvGrpSpPr>
        <p:grpSpPr bwMode="auto">
          <a:xfrm>
            <a:off x="250825" y="5084763"/>
            <a:ext cx="2520950" cy="1416050"/>
            <a:chOff x="251520" y="5085184"/>
            <a:chExt cx="2520280" cy="1415405"/>
          </a:xfrm>
        </p:grpSpPr>
        <p:pic>
          <p:nvPicPr>
            <p:cNvPr id="5137" name="Picture 3" descr="C:\Users\home\Desktop\верт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flipH="1">
              <a:off x="251520" y="5085184"/>
              <a:ext cx="2520280" cy="14154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Овал 6"/>
            <p:cNvSpPr/>
            <p:nvPr/>
          </p:nvSpPr>
          <p:spPr>
            <a:xfrm>
              <a:off x="1403739" y="5732589"/>
              <a:ext cx="647528" cy="576000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54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9</a:t>
              </a:r>
            </a:p>
          </p:txBody>
        </p:sp>
      </p:grpSp>
      <p:grpSp>
        <p:nvGrpSpPr>
          <p:cNvPr id="3" name="Группа 10"/>
          <p:cNvGrpSpPr>
            <a:grpSpLocks/>
          </p:cNvGrpSpPr>
          <p:nvPr/>
        </p:nvGrpSpPr>
        <p:grpSpPr bwMode="auto">
          <a:xfrm>
            <a:off x="2627313" y="4581525"/>
            <a:ext cx="3240087" cy="2708275"/>
            <a:chOff x="3275856" y="4149081"/>
            <a:chExt cx="3240360" cy="2708920"/>
          </a:xfrm>
        </p:grpSpPr>
        <p:pic>
          <p:nvPicPr>
            <p:cNvPr id="5135" name="Picture 2"/>
            <p:cNvPicPr>
              <a:picLocks noChangeAspect="1" noChangeArrowheads="1"/>
            </p:cNvPicPr>
            <p:nvPr/>
          </p:nvPicPr>
          <p:blipFill>
            <a:blip r:embed="rId4"/>
            <a:srcRect l="35811" t="76555" r="32890"/>
            <a:stretch>
              <a:fillRect/>
            </a:stretch>
          </p:blipFill>
          <p:spPr bwMode="auto">
            <a:xfrm>
              <a:off x="3275856" y="4149081"/>
              <a:ext cx="3240360" cy="27089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Овал 7"/>
            <p:cNvSpPr/>
            <p:nvPr/>
          </p:nvSpPr>
          <p:spPr>
            <a:xfrm>
              <a:off x="4428478" y="5228838"/>
              <a:ext cx="647755" cy="647854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54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8</a:t>
              </a:r>
            </a:p>
          </p:txBody>
        </p:sp>
      </p:grpSp>
      <p:grpSp>
        <p:nvGrpSpPr>
          <p:cNvPr id="4" name="Группа 11"/>
          <p:cNvGrpSpPr>
            <a:grpSpLocks/>
          </p:cNvGrpSpPr>
          <p:nvPr/>
        </p:nvGrpSpPr>
        <p:grpSpPr bwMode="auto">
          <a:xfrm flipH="1">
            <a:off x="6048375" y="4652963"/>
            <a:ext cx="3095625" cy="1955800"/>
            <a:chOff x="6300192" y="4653136"/>
            <a:chExt cx="2664296" cy="1955726"/>
          </a:xfrm>
        </p:grpSpPr>
        <p:pic>
          <p:nvPicPr>
            <p:cNvPr id="5133" name="Picture 4" descr="C:\Users\home\Desktop\верт 2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6300192" y="4653136"/>
              <a:ext cx="2664296" cy="19557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Овал 8"/>
            <p:cNvSpPr/>
            <p:nvPr/>
          </p:nvSpPr>
          <p:spPr>
            <a:xfrm>
              <a:off x="7236111" y="5445268"/>
              <a:ext cx="647629" cy="576241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54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7</a:t>
              </a:r>
            </a:p>
          </p:txBody>
        </p:sp>
      </p:grpSp>
      <p:sp>
        <p:nvSpPr>
          <p:cNvPr id="13" name="Облако 12"/>
          <p:cNvSpPr/>
          <p:nvPr/>
        </p:nvSpPr>
        <p:spPr>
          <a:xfrm>
            <a:off x="395288" y="476250"/>
            <a:ext cx="3097212" cy="914400"/>
          </a:xfrm>
          <a:prstGeom prst="cloud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1+6</a:t>
            </a:r>
          </a:p>
        </p:txBody>
      </p:sp>
      <p:sp>
        <p:nvSpPr>
          <p:cNvPr id="12" name="Рамка 1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693"/>
            </a:avLst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Солнце 13">
            <a:hlinkClick r:id="" action="ppaction://hlinkshowjump?jump=nextslide"/>
          </p:cNvPr>
          <p:cNvSpPr/>
          <p:nvPr/>
        </p:nvSpPr>
        <p:spPr>
          <a:xfrm>
            <a:off x="8244408" y="260648"/>
            <a:ext cx="648072" cy="648072"/>
          </a:xfrm>
          <a:prstGeom prst="sun">
            <a:avLst/>
          </a:prstGeom>
          <a:solidFill>
            <a:srgbClr val="FFFF00"/>
          </a:solidFill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317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5" name="vertolet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9901238" y="2708275"/>
            <a:ext cx="2444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915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3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125 -0.00787 C -0.1191 0.01505 -0.0184 -0.19976 -0.02865 -0.27777 C -0.03906 -0.35856 -0.02656 -0.47106 0.01076 -0.49328 C 0.00885 -0.52222 -0.01076 -0.58796 -0.02257 -0.61064 C -0.03455 -0.63356 -0.03854 -0.63449 -0.06094 -0.62986 C -0.07135 -0.70949 -0.12031 -0.60648 -0.15747 -0.58472 " pathEditMode="relative" rAng="0" ptsTypes="fffaff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" y="-3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7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8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35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118</Words>
  <PresentationFormat>Экран (4:3)</PresentationFormat>
  <Paragraphs>59</Paragraphs>
  <Slides>18</Slides>
  <Notes>0</Notes>
  <HiddenSlides>0</HiddenSlides>
  <MMClips>8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1</cp:lastModifiedBy>
  <cp:revision>30</cp:revision>
  <dcterms:created xsi:type="dcterms:W3CDTF">2013-12-15T05:44:51Z</dcterms:created>
  <dcterms:modified xsi:type="dcterms:W3CDTF">2017-01-31T17:46:57Z</dcterms:modified>
</cp:coreProperties>
</file>